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10"/>
  </p:handoutMasterIdLst>
  <p:sldIdLst>
    <p:sldId id="256" r:id="rId2"/>
    <p:sldId id="261" r:id="rId3"/>
    <p:sldId id="257" r:id="rId4"/>
    <p:sldId id="262" r:id="rId5"/>
    <p:sldId id="260" r:id="rId6"/>
    <p:sldId id="258" r:id="rId7"/>
    <p:sldId id="259" r:id="rId8"/>
    <p:sldId id="309" r:id="rId9"/>
  </p:sldIdLst>
  <p:sldSz cx="9144000" cy="6858000" type="screen4x3"/>
  <p:notesSz cx="6858000" cy="9144000"/>
  <p:defaultTextStyle>
    <a:defPPr>
      <a:defRPr lang="nl-NL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58A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86456" autoAdjust="0"/>
  </p:normalViewPr>
  <p:slideViewPr>
    <p:cSldViewPr snapToGrid="0" snapToObjects="1">
      <p:cViewPr varScale="1">
        <p:scale>
          <a:sx n="74" d="100"/>
          <a:sy n="74" d="100"/>
        </p:scale>
        <p:origin x="984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43BF2D69-5ECF-478C-9163-9AC2A796C3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124C95B-F67F-4B25-A4FD-B778637DC8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987276C-12B5-4166-9640-0E5993B24B21}" type="datetimeFigureOut">
              <a:rPr lang="nl-NL"/>
              <a:pPr>
                <a:defRPr/>
              </a:pPr>
              <a:t>15-5-2020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F02A913-1B03-4EF8-B8F8-AA2D5535C1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1F68B82-B282-4AB2-9F55-F8648EEC85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D2B4D40B-BD30-45CB-8939-76F32B25E9AA}" type="slidenum">
              <a:rPr lang="nl-NL" altLang="en-BE"/>
              <a:pPr/>
              <a:t>‹#›</a:t>
            </a:fld>
            <a:endParaRPr lang="nl-NL" altLang="en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21198" units="1/cm"/>
          <inkml:channelProperty channel="T" name="resolution" value="1" units="1/dev"/>
        </inkml:channelProperties>
      </inkml:inkSource>
      <inkml:timestamp xml:id="ts0" timeString="2020-05-15T19:30:34.1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291">
    <iact:property name="dataType"/>
    <iact:actionData xml:id="d0">
      <inkml:trace xmlns:inkml="http://www.w3.org/2003/InkML" xml:id="stk0" contextRef="#ctx0" brushRef="#br0">13970 6015 0,'0'0'1,"0"0"-1,0 0 1,-935 282 0,706-176 5,-18 0 3,18 0 1,17 35-1,18 0 1,17 0 5,36 0-8,36 0 2,16 0 1,54-17 13,17-18-22,18-1 32,36-16-32,52-19 0,35-17 0,18-18 16,36-35-16,17-17 13,18-19-12,-1-17 11,19-35 4,-19 0-16,1-35 17,-18-1-17,0-17 12,-35-18-10,-18 1 11,-18-1 3,-17-18-16,-35 1 13,-1 17-13,-52 1 18,-18 16-18,-18 19 13,-52 52 2,-71 71-15,-18 0 15,-35 53-15,0 18 16,0 17-16,194-88 13,0 0-9,0 0 3,0 0 2</inkml:trace>
    </iact:actionData>
  </iact:action>
  <iact:action type="add" startTime="16016">
    <iact:property name="dataType"/>
    <iact:actionData xml:id="d1">
      <inkml:trace xmlns:inkml="http://www.w3.org/2003/InkML" xml:id="stk1" contextRef="#ctx0" brushRef="#br0">17657 6332 0,'0'0'4,"-89"71"6,36-18-1,-17 0 0,-18 17 2,17 1-1,-17 17 9,0 0-18,0 18 12,-1 0 4,19 35-16,-1-18 14,18 1-14,18-1 18,17 19-18,18-37 16,18 1-16,35-18 10,17-17 5,54-18-15,-1-35 15,36-18-15,18-18 17,-1-35-17,18-18 13,0-17 4,-18-53-17,18 0 13,-17 0-13,-1-36 15,-17 1-15,-18-36 15,-35 18 1,-36 18-16,-34 0 14,-36 35-13,-36 17 13,-16 36 1,-37 17-15,-16 18 15,-37 53-15,-52 0 16,0 71-16,-35-1 13,-36 54 2,265-124-15,0 0 17,0 0-17,0 0 5</inkml:trace>
    </iact:actionData>
  </iact:action>
  <iact:action type="add" startTime="16732">
    <iact:property name="dataType"/>
    <iact:actionData xml:id="d2">
      <inkml:trace xmlns:inkml="http://www.w3.org/2003/InkML" xml:id="stk2" contextRef="#ctx0" brushRef="#br0">12294 9349 0,'0'0'6,"0"0"3,53 158 1,-35-87-1,-18 35 3,17-18-5,1 0 10,17-17 16,-17 17-32,17 18 0,1-18 0,34 18 14,1 17 3,17 1-17,0 17 12,36 18-12,-1-18 17,36 17-17,17-16 12,1-19 4,34-35-16,19-35 15,-1-35-15,35-18 17,36-53-17,35-53 13,53-70-12,53-54 12,71-70 3,35-52-16,53-36 14,17-53-14,-494 352 15,-105 72 2,-18 17-17,0 0 13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beeld_geselecteerd.png">
            <a:extLst>
              <a:ext uri="{FF2B5EF4-FFF2-40B4-BE49-F238E27FC236}">
                <a16:creationId xmlns:a16="http://schemas.microsoft.com/office/drawing/2014/main" id="{136EEE5F-6227-4CF5-950C-E845E14936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3373438"/>
            <a:ext cx="3838575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fbeelding 8" descr="Macintosh HD:Users:nickdaenen:Desktop:logo_pxl.wmf">
            <a:extLst>
              <a:ext uri="{FF2B5EF4-FFF2-40B4-BE49-F238E27FC236}">
                <a16:creationId xmlns:a16="http://schemas.microsoft.com/office/drawing/2014/main" id="{F4425A83-0B75-4880-8278-EA7CCC98E7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390525"/>
            <a:ext cx="1420813" cy="142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stvak 9">
            <a:extLst>
              <a:ext uri="{FF2B5EF4-FFF2-40B4-BE49-F238E27FC236}">
                <a16:creationId xmlns:a16="http://schemas.microsoft.com/office/drawing/2014/main" id="{62DBE6F3-DA28-44CB-B537-B58AA69F4C7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42925" y="6057900"/>
            <a:ext cx="5195888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nl-NL" sz="1200"/>
              <a:t>Hogeschool PXL – Elfde-Liniestraat 24 – B-3500 Hasselt</a:t>
            </a:r>
          </a:p>
          <a:p>
            <a:pPr eaLnBrk="1" hangingPunct="1">
              <a:defRPr/>
            </a:pPr>
            <a:r>
              <a:rPr lang="nl-NL" sz="1200"/>
              <a:t>www.pxl.be - www.pxl.be/facebook</a:t>
            </a:r>
          </a:p>
          <a:p>
            <a:pPr eaLnBrk="1" hangingPunct="1">
              <a:defRPr/>
            </a:pPr>
            <a:endParaRPr lang="nl-NL"/>
          </a:p>
        </p:txBody>
      </p:sp>
      <p:pic>
        <p:nvPicPr>
          <p:cNvPr id="7" name="Afbeelding 10" descr="dehogeschoolmethetnetwerk.png">
            <a:extLst>
              <a:ext uri="{FF2B5EF4-FFF2-40B4-BE49-F238E27FC236}">
                <a16:creationId xmlns:a16="http://schemas.microsoft.com/office/drawing/2014/main" id="{FA47A3FE-70D7-44A9-9F91-17BEFCCD9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5543550"/>
            <a:ext cx="297497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1198" y="1903517"/>
            <a:ext cx="7772400" cy="1470025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42241" y="3876249"/>
            <a:ext cx="4807127" cy="1137302"/>
          </a:xfrm>
        </p:spPr>
        <p:txBody>
          <a:bodyPr/>
          <a:lstStyle>
            <a:lvl1pPr marL="0" indent="0" algn="l">
              <a:buNone/>
              <a:defRPr b="1">
                <a:solidFill>
                  <a:srgbClr val="58A61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E260240D-3F5A-459A-8D58-4466500B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575" y="6399213"/>
            <a:ext cx="126523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8B8AFAA-99BB-4769-AEFA-265476E7E51B}" type="datetimeFigureOut">
              <a:rPr lang="nl-NL"/>
              <a:pPr>
                <a:defRPr/>
              </a:pPr>
              <a:t>15-5-2020</a:t>
            </a:fld>
            <a:endParaRPr lang="nl-NL" dirty="0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17CD3090-341F-46AE-B7F5-D51F513047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232150" y="6399213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789E6-9103-4DDD-9FEB-AC438191039A}" type="slidenum">
              <a:rPr lang="nl-NL" altLang="en-BE"/>
              <a:pPr/>
              <a:t>‹#›</a:t>
            </a:fld>
            <a:endParaRPr lang="nl-NL" altLang="en-BE"/>
          </a:p>
        </p:txBody>
      </p:sp>
    </p:spTree>
    <p:extLst>
      <p:ext uri="{BB962C8B-B14F-4D97-AF65-F5344CB8AC3E}">
        <p14:creationId xmlns:p14="http://schemas.microsoft.com/office/powerpoint/2010/main" val="334650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rgbClr val="58A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7" descr="Macintosh HD:Users:nickdaenen:Desktop:logo_pxl.wmf">
            <a:extLst>
              <a:ext uri="{FF2B5EF4-FFF2-40B4-BE49-F238E27FC236}">
                <a16:creationId xmlns:a16="http://schemas.microsoft.com/office/drawing/2014/main" id="{F3EA1B5A-C322-4F01-A37D-3B89DB06D3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datum 4">
            <a:extLst>
              <a:ext uri="{FF2B5EF4-FFF2-40B4-BE49-F238E27FC236}">
                <a16:creationId xmlns:a16="http://schemas.microsoft.com/office/drawing/2014/main" id="{BB766401-0C25-4EAC-A472-27D7BC36A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726EA6D-2EF4-400F-9649-E5FA92F3E59F}" type="datetimeFigureOut">
              <a:rPr lang="nl-NL"/>
              <a:pPr>
                <a:defRPr/>
              </a:pPr>
              <a:t>15-5-2020</a:t>
            </a:fld>
            <a:endParaRPr lang="nl-NL" dirty="0"/>
          </a:p>
        </p:txBody>
      </p:sp>
      <p:sp>
        <p:nvSpPr>
          <p:cNvPr id="7" name="Tijdelijke aanduiding voor voettekst 5">
            <a:extLst>
              <a:ext uri="{FF2B5EF4-FFF2-40B4-BE49-F238E27FC236}">
                <a16:creationId xmlns:a16="http://schemas.microsoft.com/office/drawing/2014/main" id="{7DFB30C7-7EAA-41EE-A0DF-80B46EE2B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6">
            <a:extLst>
              <a:ext uri="{FF2B5EF4-FFF2-40B4-BE49-F238E27FC236}">
                <a16:creationId xmlns:a16="http://schemas.microsoft.com/office/drawing/2014/main" id="{7AE9B59E-2621-4B2C-AC31-C9F589911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660BD8-F43C-4371-BAB1-AF7A80643789}" type="slidenum">
              <a:rPr lang="nl-NL" altLang="en-BE"/>
              <a:pPr/>
              <a:t>‹#›</a:t>
            </a:fld>
            <a:endParaRPr lang="nl-NL" altLang="en-BE"/>
          </a:p>
        </p:txBody>
      </p:sp>
    </p:spTree>
    <p:extLst>
      <p:ext uri="{BB962C8B-B14F-4D97-AF65-F5344CB8AC3E}">
        <p14:creationId xmlns:p14="http://schemas.microsoft.com/office/powerpoint/2010/main" val="1801703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Macintosh HD:Users:nickdaenen:Desktop:logo_pxl.wmf">
            <a:extLst>
              <a:ext uri="{FF2B5EF4-FFF2-40B4-BE49-F238E27FC236}">
                <a16:creationId xmlns:a16="http://schemas.microsoft.com/office/drawing/2014/main" id="{ACB9EBA3-27FA-45B2-B920-A2BEFDC086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F9FDA8DC-F3F6-4FA9-9965-8D28E1122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7E4A7D-8BF2-43CE-8853-0DFC992C58E9}" type="datetimeFigureOut">
              <a:rPr lang="nl-NL"/>
              <a:pPr>
                <a:defRPr/>
              </a:pPr>
              <a:t>15-5-2020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1B91E6F3-3434-4D47-BD85-72B1C1785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3FD4CD4F-CB0B-46F3-9586-A46750D6B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496254-9D01-4557-9C5B-7CA5260B9C9E}" type="slidenum">
              <a:rPr lang="nl-NL" altLang="en-BE"/>
              <a:pPr/>
              <a:t>‹#›</a:t>
            </a:fld>
            <a:endParaRPr lang="nl-NL" altLang="en-BE"/>
          </a:p>
        </p:txBody>
      </p:sp>
    </p:spTree>
    <p:extLst>
      <p:ext uri="{BB962C8B-B14F-4D97-AF65-F5344CB8AC3E}">
        <p14:creationId xmlns:p14="http://schemas.microsoft.com/office/powerpoint/2010/main" val="2159319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Macintosh HD:Users:nickdaenen:Desktop:logo_pxl.wmf">
            <a:extLst>
              <a:ext uri="{FF2B5EF4-FFF2-40B4-BE49-F238E27FC236}">
                <a16:creationId xmlns:a16="http://schemas.microsoft.com/office/drawing/2014/main" id="{EACCF875-EE8A-4E18-B189-8D6DA1731A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1168FB2A-AFD0-4B18-8B89-BC35F8D92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9AEDC2-ED27-42AB-B9D0-DEF0870E9EDC}" type="datetimeFigureOut">
              <a:rPr lang="nl-NL"/>
              <a:pPr>
                <a:defRPr/>
              </a:pPr>
              <a:t>15-5-2020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E908941A-C33F-4839-A915-1B134D5DA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9458FBE6-25FE-4D31-BD68-14D92301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2FF1FD-EB46-4CD3-BBDF-80A1604BF55C}" type="slidenum">
              <a:rPr lang="nl-NL" altLang="en-BE"/>
              <a:pPr/>
              <a:t>‹#›</a:t>
            </a:fld>
            <a:endParaRPr lang="nl-NL" altLang="en-BE"/>
          </a:p>
        </p:txBody>
      </p:sp>
    </p:spTree>
    <p:extLst>
      <p:ext uri="{BB962C8B-B14F-4D97-AF65-F5344CB8AC3E}">
        <p14:creationId xmlns:p14="http://schemas.microsoft.com/office/powerpoint/2010/main" val="1361298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Macintosh HD:Users:nickdaenen:Desktop:logo_pxl.wmf">
            <a:extLst>
              <a:ext uri="{FF2B5EF4-FFF2-40B4-BE49-F238E27FC236}">
                <a16:creationId xmlns:a16="http://schemas.microsoft.com/office/drawing/2014/main" id="{4515BB9C-AA85-4AE2-ADEB-CE92765AA0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488F9A82-5D6B-46EF-9F5A-5642F7480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DDDFC-1040-4551-B1BC-A0F9E0A84F5F}" type="datetimeFigureOut">
              <a:rPr lang="nl-NL"/>
              <a:pPr>
                <a:defRPr/>
              </a:pPr>
              <a:t>15-5-2020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2437F209-17B5-41E1-81FA-B73C1D714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B43F5F05-76E5-4234-BE64-5509F42B0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66CFF1-FC17-41F5-8388-955511803DDA}" type="slidenum">
              <a:rPr lang="nl-NL" altLang="en-BE"/>
              <a:pPr/>
              <a:t>‹#›</a:t>
            </a:fld>
            <a:endParaRPr lang="nl-NL" altLang="en-BE"/>
          </a:p>
        </p:txBody>
      </p:sp>
    </p:spTree>
    <p:extLst>
      <p:ext uri="{BB962C8B-B14F-4D97-AF65-F5344CB8AC3E}">
        <p14:creationId xmlns:p14="http://schemas.microsoft.com/office/powerpoint/2010/main" val="321645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7" descr="beeldslogan.png">
            <a:extLst>
              <a:ext uri="{FF2B5EF4-FFF2-40B4-BE49-F238E27FC236}">
                <a16:creationId xmlns:a16="http://schemas.microsoft.com/office/drawing/2014/main" id="{0259898A-EC34-47F0-9055-2BBC2A8743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63" y="0"/>
            <a:ext cx="5410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4073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rgbClr val="58A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ADF36AD-5593-4A13-9C4F-A9F11E50E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7E521F1-5A2E-4E64-BDA2-5AC579ACC6F5}" type="datetimeFigureOut">
              <a:rPr lang="nl-NL"/>
              <a:pPr>
                <a:defRPr/>
              </a:pPr>
              <a:t>15-5-2020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98FA599-DE5F-4A1A-9270-F4833573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128935-56EA-46F2-B76C-887ACF602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73E476A-211A-489E-A718-BB00BEEDC1A6}" type="slidenum">
              <a:rPr lang="nl-NL" altLang="en-BE"/>
              <a:pPr/>
              <a:t>‹#›</a:t>
            </a:fld>
            <a:endParaRPr lang="nl-NL" altLang="en-BE"/>
          </a:p>
        </p:txBody>
      </p:sp>
    </p:spTree>
    <p:extLst>
      <p:ext uri="{BB962C8B-B14F-4D97-AF65-F5344CB8AC3E}">
        <p14:creationId xmlns:p14="http://schemas.microsoft.com/office/powerpoint/2010/main" val="219135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7" descr="Macintosh HD:Users:nickdaenen:Desktop:logo_pxl.wmf">
            <a:extLst>
              <a:ext uri="{FF2B5EF4-FFF2-40B4-BE49-F238E27FC236}">
                <a16:creationId xmlns:a16="http://schemas.microsoft.com/office/drawing/2014/main" id="{BAC98FE9-5786-4844-9DF0-FE44AD4DA4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datum 4">
            <a:extLst>
              <a:ext uri="{FF2B5EF4-FFF2-40B4-BE49-F238E27FC236}">
                <a16:creationId xmlns:a16="http://schemas.microsoft.com/office/drawing/2014/main" id="{2DAA6F4D-13A2-4CF4-B77C-A4949C315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B85C2D-C926-4F61-AABB-9DCAD95037E4}" type="datetimeFigureOut">
              <a:rPr lang="nl-NL"/>
              <a:pPr>
                <a:defRPr/>
              </a:pPr>
              <a:t>15-5-2020</a:t>
            </a:fld>
            <a:endParaRPr lang="nl-NL"/>
          </a:p>
        </p:txBody>
      </p:sp>
      <p:sp>
        <p:nvSpPr>
          <p:cNvPr id="7" name="Tijdelijke aanduiding voor voettekst 5">
            <a:extLst>
              <a:ext uri="{FF2B5EF4-FFF2-40B4-BE49-F238E27FC236}">
                <a16:creationId xmlns:a16="http://schemas.microsoft.com/office/drawing/2014/main" id="{EF696630-B2E6-4ED3-A705-4552CCB95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6">
            <a:extLst>
              <a:ext uri="{FF2B5EF4-FFF2-40B4-BE49-F238E27FC236}">
                <a16:creationId xmlns:a16="http://schemas.microsoft.com/office/drawing/2014/main" id="{49A27109-95DF-491E-AF90-14955DAE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642492-751A-48D1-A3F9-FADAD018EB23}" type="slidenum">
              <a:rPr lang="nl-NL" altLang="en-BE"/>
              <a:pPr/>
              <a:t>‹#›</a:t>
            </a:fld>
            <a:endParaRPr lang="nl-NL" altLang="en-BE"/>
          </a:p>
        </p:txBody>
      </p:sp>
    </p:spTree>
    <p:extLst>
      <p:ext uri="{BB962C8B-B14F-4D97-AF65-F5344CB8AC3E}">
        <p14:creationId xmlns:p14="http://schemas.microsoft.com/office/powerpoint/2010/main" val="3056918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7" descr="Macintosh HD:Users:nickdaenen:Desktop:logo_pxl.wmf">
            <a:extLst>
              <a:ext uri="{FF2B5EF4-FFF2-40B4-BE49-F238E27FC236}">
                <a16:creationId xmlns:a16="http://schemas.microsoft.com/office/drawing/2014/main" id="{526BAA90-7DCF-41D8-8862-2AC52F4320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8" name="Tijdelijke aanduiding voor datum 6">
            <a:extLst>
              <a:ext uri="{FF2B5EF4-FFF2-40B4-BE49-F238E27FC236}">
                <a16:creationId xmlns:a16="http://schemas.microsoft.com/office/drawing/2014/main" id="{80302B45-AC0E-48CB-9658-148CDE3E4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A27B2A-D87B-486A-91E7-30D1744F47E3}" type="datetimeFigureOut">
              <a:rPr lang="nl-NL"/>
              <a:pPr>
                <a:defRPr/>
              </a:pPr>
              <a:t>15-5-2020</a:t>
            </a:fld>
            <a:endParaRPr lang="nl-NL"/>
          </a:p>
        </p:txBody>
      </p:sp>
      <p:sp>
        <p:nvSpPr>
          <p:cNvPr id="9" name="Tijdelijke aanduiding voor voettekst 7">
            <a:extLst>
              <a:ext uri="{FF2B5EF4-FFF2-40B4-BE49-F238E27FC236}">
                <a16:creationId xmlns:a16="http://schemas.microsoft.com/office/drawing/2014/main" id="{5BA477E6-FE1E-4FB0-822E-7D15F1BBB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" name="Tijdelijke aanduiding voor dianummer 8">
            <a:extLst>
              <a:ext uri="{FF2B5EF4-FFF2-40B4-BE49-F238E27FC236}">
                <a16:creationId xmlns:a16="http://schemas.microsoft.com/office/drawing/2014/main" id="{EDF67C0A-2BB5-437E-BE13-A3F654975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E72FA6-B629-447F-8D2C-8184E39CA32C}" type="slidenum">
              <a:rPr lang="nl-NL" altLang="en-BE"/>
              <a:pPr/>
              <a:t>‹#›</a:t>
            </a:fld>
            <a:endParaRPr lang="nl-NL" altLang="en-BE"/>
          </a:p>
        </p:txBody>
      </p:sp>
    </p:spTree>
    <p:extLst>
      <p:ext uri="{BB962C8B-B14F-4D97-AF65-F5344CB8AC3E}">
        <p14:creationId xmlns:p14="http://schemas.microsoft.com/office/powerpoint/2010/main" val="154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7" descr="Macintosh HD:Users:nickdaenen:Desktop:logo_pxl.wmf">
            <a:extLst>
              <a:ext uri="{FF2B5EF4-FFF2-40B4-BE49-F238E27FC236}">
                <a16:creationId xmlns:a16="http://schemas.microsoft.com/office/drawing/2014/main" id="{986643EA-E446-4DF4-A3A1-215916B165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4" name="Tijdelijke aanduiding voor datum 2">
            <a:extLst>
              <a:ext uri="{FF2B5EF4-FFF2-40B4-BE49-F238E27FC236}">
                <a16:creationId xmlns:a16="http://schemas.microsoft.com/office/drawing/2014/main" id="{C3F7C5B9-0219-4E03-8EB7-F25F9EAAA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D5252-9BC4-4175-9D77-71CF6722A41A}" type="datetimeFigureOut">
              <a:rPr lang="nl-NL"/>
              <a:pPr>
                <a:defRPr/>
              </a:pPr>
              <a:t>15-5-2020</a:t>
            </a:fld>
            <a:endParaRPr lang="nl-NL"/>
          </a:p>
        </p:txBody>
      </p:sp>
      <p:sp>
        <p:nvSpPr>
          <p:cNvPr id="5" name="Tijdelijke aanduiding voor voettekst 3">
            <a:extLst>
              <a:ext uri="{FF2B5EF4-FFF2-40B4-BE49-F238E27FC236}">
                <a16:creationId xmlns:a16="http://schemas.microsoft.com/office/drawing/2014/main" id="{99E22F40-EFA0-497A-8403-145B1EE1F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4">
            <a:extLst>
              <a:ext uri="{FF2B5EF4-FFF2-40B4-BE49-F238E27FC236}">
                <a16:creationId xmlns:a16="http://schemas.microsoft.com/office/drawing/2014/main" id="{11A1238B-1816-4FC0-9E1A-E4F62CD8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3E46DE-DBB8-4A8F-ACCA-C81B23BEE273}" type="slidenum">
              <a:rPr lang="nl-NL" altLang="en-BE"/>
              <a:pPr/>
              <a:t>‹#›</a:t>
            </a:fld>
            <a:endParaRPr lang="nl-NL" altLang="en-BE"/>
          </a:p>
        </p:txBody>
      </p:sp>
    </p:spTree>
    <p:extLst>
      <p:ext uri="{BB962C8B-B14F-4D97-AF65-F5344CB8AC3E}">
        <p14:creationId xmlns:p14="http://schemas.microsoft.com/office/powerpoint/2010/main" val="1804581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7" descr="Macintosh HD:Users:nickdaenen:Desktop:logo_pxl.wmf">
            <a:extLst>
              <a:ext uri="{FF2B5EF4-FFF2-40B4-BE49-F238E27FC236}">
                <a16:creationId xmlns:a16="http://schemas.microsoft.com/office/drawing/2014/main" id="{47099F76-0AC3-4A91-BD5C-95C4C3A7DD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E748B836-B2A4-417C-81D8-92599389E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1ED659-0942-4449-99D5-B9C568DE4F23}" type="datetimeFigureOut">
              <a:rPr lang="nl-NL"/>
              <a:pPr>
                <a:defRPr/>
              </a:pPr>
              <a:t>15-5-2020</a:t>
            </a:fld>
            <a:endParaRPr lang="nl-NL"/>
          </a:p>
        </p:txBody>
      </p:sp>
      <p:sp>
        <p:nvSpPr>
          <p:cNvPr id="4" name="Tijdelijke aanduiding voor voettekst 2">
            <a:extLst>
              <a:ext uri="{FF2B5EF4-FFF2-40B4-BE49-F238E27FC236}">
                <a16:creationId xmlns:a16="http://schemas.microsoft.com/office/drawing/2014/main" id="{A0F5A8F7-19E1-44A0-BA4E-D218DA688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3">
            <a:extLst>
              <a:ext uri="{FF2B5EF4-FFF2-40B4-BE49-F238E27FC236}">
                <a16:creationId xmlns:a16="http://schemas.microsoft.com/office/drawing/2014/main" id="{65D8E704-A814-455D-91D1-5392B58F5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334094-4379-4A7C-9C33-6206416C71E8}" type="slidenum">
              <a:rPr lang="nl-NL" altLang="en-BE"/>
              <a:pPr/>
              <a:t>‹#›</a:t>
            </a:fld>
            <a:endParaRPr lang="nl-NL" altLang="en-BE"/>
          </a:p>
        </p:txBody>
      </p:sp>
    </p:spTree>
    <p:extLst>
      <p:ext uri="{BB962C8B-B14F-4D97-AF65-F5344CB8AC3E}">
        <p14:creationId xmlns:p14="http://schemas.microsoft.com/office/powerpoint/2010/main" val="1334094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7" descr="Macintosh HD:Users:nickdaenen:Desktop:logo_pxl.wmf">
            <a:extLst>
              <a:ext uri="{FF2B5EF4-FFF2-40B4-BE49-F238E27FC236}">
                <a16:creationId xmlns:a16="http://schemas.microsoft.com/office/drawing/2014/main" id="{AFBB09BB-C988-4C86-A582-E50145A009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datum 4">
            <a:extLst>
              <a:ext uri="{FF2B5EF4-FFF2-40B4-BE49-F238E27FC236}">
                <a16:creationId xmlns:a16="http://schemas.microsoft.com/office/drawing/2014/main" id="{336D0F6D-D563-43FE-A479-A08FF780F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987298-6FE7-4B96-8849-F5EBB2148A24}" type="datetimeFigureOut">
              <a:rPr lang="nl-NL"/>
              <a:pPr>
                <a:defRPr/>
              </a:pPr>
              <a:t>15-5-2020</a:t>
            </a:fld>
            <a:endParaRPr lang="nl-NL"/>
          </a:p>
        </p:txBody>
      </p:sp>
      <p:sp>
        <p:nvSpPr>
          <p:cNvPr id="7" name="Tijdelijke aanduiding voor voettekst 5">
            <a:extLst>
              <a:ext uri="{FF2B5EF4-FFF2-40B4-BE49-F238E27FC236}">
                <a16:creationId xmlns:a16="http://schemas.microsoft.com/office/drawing/2014/main" id="{F83E463D-FB3E-43CE-81E8-AEEF60686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6">
            <a:extLst>
              <a:ext uri="{FF2B5EF4-FFF2-40B4-BE49-F238E27FC236}">
                <a16:creationId xmlns:a16="http://schemas.microsoft.com/office/drawing/2014/main" id="{B7D1C3F0-6657-4A54-B296-B717BEFB8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9DDF14-B378-4978-9627-C742B1F3BD56}" type="slidenum">
              <a:rPr lang="nl-NL" altLang="en-BE"/>
              <a:pPr/>
              <a:t>‹#›</a:t>
            </a:fld>
            <a:endParaRPr lang="nl-NL" altLang="en-BE"/>
          </a:p>
        </p:txBody>
      </p:sp>
    </p:spTree>
    <p:extLst>
      <p:ext uri="{BB962C8B-B14F-4D97-AF65-F5344CB8AC3E}">
        <p14:creationId xmlns:p14="http://schemas.microsoft.com/office/powerpoint/2010/main" val="349022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>
            <a:extLst>
              <a:ext uri="{FF2B5EF4-FFF2-40B4-BE49-F238E27FC236}">
                <a16:creationId xmlns:a16="http://schemas.microsoft.com/office/drawing/2014/main" id="{D36A4037-E291-464F-976F-B84C6574508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BE"/>
              <a:t>Titelstijl van model bewerken</a:t>
            </a:r>
            <a:endParaRPr lang="nl-NL" altLang="nl-BE"/>
          </a:p>
        </p:txBody>
      </p:sp>
      <p:sp>
        <p:nvSpPr>
          <p:cNvPr id="1027" name="Tijdelijke aanduiding voor tekst 2">
            <a:extLst>
              <a:ext uri="{FF2B5EF4-FFF2-40B4-BE49-F238E27FC236}">
                <a16:creationId xmlns:a16="http://schemas.microsoft.com/office/drawing/2014/main" id="{13F6D847-4799-44EE-A85D-E5FBA46C41F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BE"/>
              <a:t>Klik om de tekststijl van het model te bewerken</a:t>
            </a:r>
          </a:p>
          <a:p>
            <a:pPr lvl="1"/>
            <a:r>
              <a:rPr lang="en-US" altLang="nl-BE"/>
              <a:t>Tweede niveau</a:t>
            </a:r>
          </a:p>
          <a:p>
            <a:pPr lvl="2"/>
            <a:r>
              <a:rPr lang="en-US" altLang="nl-BE"/>
              <a:t>Derde niveau</a:t>
            </a:r>
          </a:p>
          <a:p>
            <a:pPr lvl="3"/>
            <a:r>
              <a:rPr lang="en-US" altLang="nl-BE"/>
              <a:t>Vierde niveau</a:t>
            </a:r>
          </a:p>
          <a:p>
            <a:pPr lvl="4"/>
            <a:r>
              <a:rPr lang="en-US" altLang="nl-BE"/>
              <a:t>Vijfde niveau</a:t>
            </a:r>
            <a:endParaRPr lang="nl-NL" alt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9C63683-6E99-49DA-94A9-0A50274FD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25563" y="6356350"/>
            <a:ext cx="1265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035E0C1-24B9-47D7-B295-D6BB39513DDC}" type="datetimeFigureOut">
              <a:rPr lang="nl-NL"/>
              <a:pPr>
                <a:defRPr/>
              </a:pPr>
              <a:t>15-5-2020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8E1CCB2-2AA5-4A92-99FD-7782E2CF99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AE58FC-076E-4353-A864-6E340A2ED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A009556A-29B0-465E-89B8-43B9085B2BAE}" type="slidenum">
              <a:rPr lang="nl-NL" altLang="en-BE"/>
              <a:pPr/>
              <a:t>‹#›</a:t>
            </a:fld>
            <a:endParaRPr lang="nl-NL" altLang="en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81ABAE7C-4ADC-4B0C-B64F-6C0D2AEA50B9}"/>
              </a:ext>
            </a:extLst>
          </p:cNvPr>
          <p:cNvSpPr/>
          <p:nvPr/>
        </p:nvSpPr>
        <p:spPr>
          <a:xfrm>
            <a:off x="0" y="6681788"/>
            <a:ext cx="9144000" cy="180975"/>
          </a:xfrm>
          <a:prstGeom prst="rect">
            <a:avLst/>
          </a:prstGeom>
          <a:solidFill>
            <a:srgbClr val="58A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  <p:sldLayoutId id="2147484188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58A618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panose="020F050202020403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panose="020F050202020403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panose="020F050202020403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panose="020F050202020403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panose="020F050202020403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panose="020F050202020403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panose="020F050202020403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panose="020F050202020403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5" Type="http://schemas.microsoft.com/office/2011/relationships/inkAction" Target="../ink/inkAction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2.m4a"/><Relationship Id="rId7" Type="http://schemas.openxmlformats.org/officeDocument/2006/relationships/image" Target="../media/image9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5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5.m4a"/><Relationship Id="rId7" Type="http://schemas.openxmlformats.org/officeDocument/2006/relationships/image" Target="../media/image16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ichelt.com/be/nl/metaalfilmweerstand-1-00-k-ohm-metall-1-00k-p11403.html?r=1" TargetMode="External"/><Relationship Id="rId13" Type="http://schemas.openxmlformats.org/officeDocument/2006/relationships/hyperlink" Target="https://www.reichelt.com/be/nl/smd-tantaal-condensator-1-f-20v-tps-3216-1-0-20-p167044.html?r=1" TargetMode="External"/><Relationship Id="rId18" Type="http://schemas.openxmlformats.org/officeDocument/2006/relationships/hyperlink" Target="https://www.mouser.be/ProductDetail/ON-Semiconductor-Fairchild/BS170?qs=FOlmdCx%252BAA0Q%252B3zvwxJUKQ%3D%3D&amp;gclid=EAIaIQobChMIiIPs1IuJ6QIVFM53Ch0OJwCmEAAYASAAEgLWEPD_BwE" TargetMode="External"/><Relationship Id="rId26" Type="http://schemas.openxmlformats.org/officeDocument/2006/relationships/hyperlink" Target="https://www.reichelt.com/be/nl/led-3-mm-gekleurd-4-5-mcd-rood-led-3mm-rt-p10228.html?r=1" TargetMode="External"/><Relationship Id="rId3" Type="http://schemas.openxmlformats.org/officeDocument/2006/relationships/slideLayout" Target="../slideLayouts/slideLayout2.xml"/><Relationship Id="rId21" Type="http://schemas.openxmlformats.org/officeDocument/2006/relationships/hyperlink" Target="https://www.mouser.be/ProductDetail/CUI-Devices/CPI-1762-90-SMT-TR?qs=xZ%2FP%252Ba9zWqbry7ehbJfJGw==" TargetMode="External"/><Relationship Id="rId7" Type="http://schemas.openxmlformats.org/officeDocument/2006/relationships/hyperlink" Target="https://www.reichelt.com/be/nl/koolstoffilmweerstand-1-4w-5-10-k-ohm-1-4w-10k-p1338.html?PROVID=2788&amp;gclid=EAIaIQobChMIsPDCi6z55wIVwuF3Ch2dMQ0EEAQYASABEgIoZPD_BwE&amp;&amp;r=1" TargetMode="External"/><Relationship Id="rId12" Type="http://schemas.openxmlformats.org/officeDocument/2006/relationships/hyperlink" Target="https://www.reichelt.com/be/nl/multilayer-keramische-condensator-100nf-50v-125-c-kem-x7r0805-100n-p207073.html?r=1" TargetMode="External"/><Relationship Id="rId17" Type="http://schemas.openxmlformats.org/officeDocument/2006/relationships/hyperlink" Target="https://www.microchip.com/wwwproducts/en/MIC2981#additional-features" TargetMode="External"/><Relationship Id="rId25" Type="http://schemas.openxmlformats.org/officeDocument/2006/relationships/hyperlink" Target="https://www.reichelt.com/be/nl/rnd-bus-header-4-polig-rm-2-54-mm-rnd-205-00644-p208870.html?r=1" TargetMode="External"/><Relationship Id="rId2" Type="http://schemas.openxmlformats.org/officeDocument/2006/relationships/audio" Target="../media/media6.m4a"/><Relationship Id="rId16" Type="http://schemas.openxmlformats.org/officeDocument/2006/relationships/hyperlink" Target="https://www.mouser.be/ProductDetail/Texas-Instruments/ULN2803ADWR?qs=sGAEpiMZZMuo%252BmZx5g6tFCyjMgH57qE9" TargetMode="External"/><Relationship Id="rId20" Type="http://schemas.openxmlformats.org/officeDocument/2006/relationships/hyperlink" Target="https://www.reichelt.com/be/nl/7-segment-weergave-rood-14-2mm-vlgs-anode-sa-56-11-rt-p54112.html?PROVID=2788&amp;gclid=EAIaIQobChMIh5zInZL85wIVicx3Ch3VugjAEAQYByABEgJcd_D_BwE&amp;&amp;r=1" TargetMode="External"/><Relationship Id="rId1" Type="http://schemas.microsoft.com/office/2007/relationships/media" Target="../media/media6.m4a"/><Relationship Id="rId6" Type="http://schemas.openxmlformats.org/officeDocument/2006/relationships/hyperlink" Target="https://www.reichelt.com/be/nl/smd-chipweerstand-0805-680-ohm-0-1-spr-0805-680-p123243.html?r=1" TargetMode="External"/><Relationship Id="rId11" Type="http://schemas.openxmlformats.org/officeDocument/2006/relationships/hyperlink" Target="https://www.reichelt.com/be/nl/multilayer-keramische-condensator-330nf-50v-125-c-kem-x7r0805-330n-p207075.html?r=1" TargetMode="External"/><Relationship Id="rId24" Type="http://schemas.openxmlformats.org/officeDocument/2006/relationships/hyperlink" Target="https://www.reichelt.com/be/nl/ontwikkelaarsboards-temperatuur-en-vochtigheidssensor-dht22-debo-dht-22-brd-p266104.html?PROVID=2788&amp;gclid=EAIaIQobChMI_LWy5qup6QIVUeJ3Ch2iDQEsEAQYASABEgIu8_D_BwE&amp;&amp;r=1" TargetMode="External"/><Relationship Id="rId5" Type="http://schemas.openxmlformats.org/officeDocument/2006/relationships/hyperlink" Target="https://www.reichelt.com/be/nl/smd-weerstand-0805-43-ohm-125-mw-1-rnd-0805-1-43-p212713.html?PROVID=2788&amp;gclid=EAIaIQobChMInLSN_a_55wIVWeh3Ch1RlQwNEAQYASABEgKPgvD_BwE&amp;&amp;r=1" TargetMode="External"/><Relationship Id="rId15" Type="http://schemas.openxmlformats.org/officeDocument/2006/relationships/hyperlink" Target="https://www.reichelt.nl/spanningsregelaar-5-v-d2pak-mc-7805-cd2tg-p188900.html?r=1" TargetMode="External"/><Relationship Id="rId23" Type="http://schemas.openxmlformats.org/officeDocument/2006/relationships/hyperlink" Target="https://www.mouser.be/ProductDetail/Wurth-Elektronik/694108402002?qs=%2Fha2pyFadug%2FFaPgD3oNbyDjtXPRf%2FlQ%2F8dvAryCXRsND5Fks8bEhg%3D%3D" TargetMode="External"/><Relationship Id="rId10" Type="http://schemas.openxmlformats.org/officeDocument/2006/relationships/hyperlink" Target="https://www.reichelt.com/be/nl/elco-radiaal-105-c-laag-esr-rm-2-5mm-rad-fc-100-25-p84618.html?r=1" TargetMode="External"/><Relationship Id="rId19" Type="http://schemas.openxmlformats.org/officeDocument/2006/relationships/hyperlink" Target="https://www.elektor.nl/esp32-pico-kit-v4" TargetMode="External"/><Relationship Id="rId4" Type="http://schemas.openxmlformats.org/officeDocument/2006/relationships/hyperlink" Target="https://www.reichelt.com/be/nl/smd-chipweerstand-0805-5-10-kohm-0-1-spr-0805-5-10k-p123287.html?PROVID=2788&amp;gclid=EAIaIQobChMI46uZqa_55wIVCeN3Ch0jKgN-EAQYASABEgJB2vD_BwE&amp;&amp;r=1" TargetMode="External"/><Relationship Id="rId9" Type="http://schemas.openxmlformats.org/officeDocument/2006/relationships/hyperlink" Target="https://www.reichelt.com/be/nl/metaalfilmweerstand-220-ohm-metall-220-p11627.html?PROVID=2788&amp;gclid=EAIaIQobChMIpJyLyLL55wIVj-J3Ch3PLgyCEAQYAiABEgLTLPD_BwE&amp;&amp;r=1" TargetMode="External"/><Relationship Id="rId14" Type="http://schemas.openxmlformats.org/officeDocument/2006/relationships/hyperlink" Target="https://www.reichelt.com/be/nl/meerlaagse-keramische-condensator-100n-20-z5u-5-100n-p22986.html?r=1" TargetMode="External"/><Relationship Id="rId22" Type="http://schemas.openxmlformats.org/officeDocument/2006/relationships/hyperlink" Target="https://www.allekabels.be/schakelaar/7303/1063952/wipschakelaar.html?gclid=EAIaIQobChMIvcrPmvyS6QIVVON3Ch0MtwwREAYYAiABEgK64vD_BwE" TargetMode="External"/><Relationship Id="rId27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media7.m4a"/><Relationship Id="rId7" Type="http://schemas.openxmlformats.org/officeDocument/2006/relationships/image" Target="../media/image20.png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>
            <a:extLst>
              <a:ext uri="{FF2B5EF4-FFF2-40B4-BE49-F238E27FC236}">
                <a16:creationId xmlns:a16="http://schemas.microsoft.com/office/drawing/2014/main" id="{67BA2B69-ADA5-4B73-8C03-FF516D33E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813" y="2638425"/>
            <a:ext cx="7772400" cy="1470025"/>
          </a:xfrm>
        </p:spPr>
        <p:txBody>
          <a:bodyPr/>
          <a:lstStyle/>
          <a:p>
            <a:pPr eaLnBrk="1" hangingPunct="1"/>
            <a:r>
              <a:rPr lang="nl-NL" altLang="nl-BE" dirty="0"/>
              <a:t>Internet clock</a:t>
            </a:r>
            <a:endParaRPr lang="nl-BE" altLang="nl-BE" dirty="0"/>
          </a:p>
        </p:txBody>
      </p:sp>
      <p:sp>
        <p:nvSpPr>
          <p:cNvPr id="15363" name="Subtitel 2">
            <a:extLst>
              <a:ext uri="{FF2B5EF4-FFF2-40B4-BE49-F238E27FC236}">
                <a16:creationId xmlns:a16="http://schemas.microsoft.com/office/drawing/2014/main" id="{C938BBDC-F01F-47BF-86ED-50F12E40A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813" y="4445000"/>
            <a:ext cx="4806950" cy="1136650"/>
          </a:xfrm>
        </p:spPr>
        <p:txBody>
          <a:bodyPr/>
          <a:lstStyle/>
          <a:p>
            <a:pPr eaLnBrk="1" hangingPunct="1"/>
            <a:r>
              <a:rPr lang="nl-BE" altLang="nl-BE" sz="2200"/>
              <a:t>Name student</a:t>
            </a:r>
          </a:p>
        </p:txBody>
      </p:sp>
      <p:pic>
        <p:nvPicPr>
          <p:cNvPr id="4" name="Audio 13">
            <a:hlinkClick r:id="" action="ppaction://media"/>
            <a:extLst>
              <a:ext uri="{FF2B5EF4-FFF2-40B4-BE49-F238E27FC236}">
                <a16:creationId xmlns:a16="http://schemas.microsoft.com/office/drawing/2014/main" id="{3B7F9847-9F19-434C-8784-E96D131833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33792" y="5400727"/>
            <a:ext cx="365522" cy="3655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8B6088-C38B-44D0-9F98-13D2CFCB376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89348" y="1968630"/>
              <a:ext cx="2119770" cy="153873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8B6088-C38B-44D0-9F98-13D2CFCB37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79988" y="1959269"/>
                <a:ext cx="2138491" cy="155745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D877-F3F0-40BA-87E5-1A70078F5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9D3F38-5759-4812-873B-6D6769EDA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 rot="5400000">
            <a:off x="-232574" y="2342667"/>
            <a:ext cx="4137303" cy="1889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FE32D9-8F2A-4D0C-8680-BEF23FCDB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6736" y="1363266"/>
            <a:ext cx="5007769" cy="3557588"/>
          </a:xfrm>
          <a:prstGeom prst="rect">
            <a:avLst/>
          </a:prstGeom>
        </p:spPr>
      </p:pic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031FF472-FBDD-4D9B-B15D-769E9CBC7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4449460"/>
            <a:ext cx="1428750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DBBCDD-633A-4873-9788-AE7C04A52E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33" y="1218712"/>
            <a:ext cx="9144000" cy="47582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6A28DF-1B55-42D1-AB02-854C3F4B2B0A}"/>
              </a:ext>
            </a:extLst>
          </p:cNvPr>
          <p:cNvSpPr txBox="1"/>
          <p:nvPr/>
        </p:nvSpPr>
        <p:spPr>
          <a:xfrm>
            <a:off x="3054160" y="2158311"/>
            <a:ext cx="18124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b="1" dirty="0"/>
              <a:t>Personal</a:t>
            </a:r>
            <a:r>
              <a:rPr lang="en-GB" sz="1500" dirty="0"/>
              <a:t> component</a:t>
            </a:r>
          </a:p>
          <a:p>
            <a:r>
              <a:rPr lang="en-GB" sz="1500" dirty="0"/>
              <a:t>Must match</a:t>
            </a:r>
            <a:endParaRPr lang="en-BE" sz="1500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C88E6C5-1031-4F76-AE9C-049D862EB8B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16553" y="5473303"/>
            <a:ext cx="365522" cy="3655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481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06"/>
    </mc:Choice>
    <mc:Fallback xmlns="">
      <p:transition spd="slow" advTm="49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845" x="895350" y="5168900"/>
          <p14:tracePt t="24153" x="1016000" y="5035550"/>
          <p14:tracePt t="24161" x="1422400" y="4737100"/>
          <p14:tracePt t="24167" x="1606550" y="4654550"/>
          <p14:tracePt t="24176" x="1752600" y="4572000"/>
          <p14:tracePt t="24193" x="2178050" y="4337050"/>
          <p14:tracePt t="24210" x="2330450" y="4241800"/>
          <p14:tracePt t="24244" x="2501900" y="4121150"/>
          <p14:tracePt t="24276" x="2514600" y="4121150"/>
          <p14:tracePt t="24310" x="2501900" y="4108450"/>
          <p14:tracePt t="24326" x="2292350" y="4070350"/>
          <p14:tracePt t="24342" x="2101850" y="4070350"/>
          <p14:tracePt t="24360" x="1993900" y="4070350"/>
          <p14:tracePt t="24379" x="1860550" y="4025900"/>
          <p14:tracePt t="24393" x="1758950" y="3943350"/>
          <p14:tracePt t="24409" x="1708150" y="3848100"/>
          <p14:tracePt t="24426" x="1689100" y="3803650"/>
          <p14:tracePt t="24443" x="1676400" y="3790950"/>
          <p14:tracePt t="24459" x="1676400" y="3778250"/>
          <p14:tracePt t="24477" x="1733550" y="3689350"/>
          <p14:tracePt t="24493" x="1873250" y="3594100"/>
          <p14:tracePt t="24509" x="2063750" y="3492500"/>
          <p14:tracePt t="24526" x="2235200" y="3460750"/>
          <p14:tracePt t="24544" x="2368550" y="3467100"/>
          <p14:tracePt t="24559" x="2381250" y="3473450"/>
          <p14:tracePt t="25417" x="2413000" y="3403600"/>
          <p14:tracePt t="25425" x="2451100" y="3314700"/>
          <p14:tracePt t="25431" x="2520950" y="3168650"/>
          <p14:tracePt t="25442" x="2565400" y="3067050"/>
          <p14:tracePt t="25459" x="2628900" y="2908300"/>
          <p14:tracePt t="25477" x="2698750" y="2762250"/>
          <p14:tracePt t="25493" x="2743200" y="2692400"/>
          <p14:tracePt t="25525" x="2813050" y="2571750"/>
          <p14:tracePt t="25560" x="2895600" y="2438400"/>
          <p14:tracePt t="25577" x="2901950" y="2413000"/>
          <p14:tracePt t="25592" x="2914650" y="2387600"/>
          <p14:tracePt t="25608" x="2914650" y="2381250"/>
          <p14:tracePt t="25625" x="2914650" y="2355850"/>
          <p14:tracePt t="25642" x="2914650" y="2216150"/>
          <p14:tracePt t="25658" x="2914650" y="2089150"/>
          <p14:tracePt t="25675" x="2927350" y="1885950"/>
          <p14:tracePt t="25692" x="2914650" y="1670050"/>
          <p14:tracePt t="25708" x="2876550" y="1479550"/>
          <p14:tracePt t="25725" x="2838450" y="1181100"/>
          <p14:tracePt t="25741" x="2838450" y="1028700"/>
          <p14:tracePt t="25758" x="2838450" y="946150"/>
          <p14:tracePt t="25775" x="2838450" y="850900"/>
          <p14:tracePt t="25794" x="2832100" y="800100"/>
          <p14:tracePt t="25808" x="2832100" y="787400"/>
          <p14:tracePt t="25825" x="2832100" y="781050"/>
          <p14:tracePt t="25842" x="2825750" y="774700"/>
          <p14:tracePt t="25879" x="2813050" y="774700"/>
          <p14:tracePt t="25891" x="2794000" y="781050"/>
          <p14:tracePt t="25908" x="2730500" y="819150"/>
          <p14:tracePt t="25925" x="2552700" y="946150"/>
          <p14:tracePt t="25942" x="2228850" y="1346200"/>
          <p14:tracePt t="25959" x="1885950" y="1682750"/>
          <p14:tracePt t="25975" x="1619250" y="2095500"/>
          <p14:tracePt t="25991" x="1555750" y="2203450"/>
          <p14:tracePt t="26008" x="1454150" y="2444750"/>
          <p14:tracePt t="26027" x="1403350" y="2711450"/>
          <p14:tracePt t="26044" x="1365250" y="2921000"/>
          <p14:tracePt t="26058" x="1365250" y="3149600"/>
          <p14:tracePt t="26074" x="1365250" y="3270250"/>
          <p14:tracePt t="26091" x="1409700" y="3556000"/>
          <p14:tracePt t="26108" x="1447800" y="3784600"/>
          <p14:tracePt t="26124" x="1530350" y="3987800"/>
          <p14:tracePt t="26141" x="1574800" y="4095750"/>
          <p14:tracePt t="26158" x="1581150" y="4133850"/>
          <p14:tracePt t="26176" x="1587500" y="4152900"/>
          <p14:tracePt t="26477" x="1587500" y="4203700"/>
          <p14:tracePt t="26485" x="1581150" y="4260850"/>
          <p14:tracePt t="26492" x="1574800" y="4343400"/>
          <p14:tracePt t="26508" x="1574800" y="4502150"/>
          <p14:tracePt t="26525" x="1574800" y="4660900"/>
          <p14:tracePt t="26541" x="1600200" y="4826000"/>
          <p14:tracePt t="26577" x="1644650" y="5149850"/>
          <p14:tracePt t="26607" x="1758950" y="5251450"/>
          <p14:tracePt t="26624" x="1879600" y="5276850"/>
          <p14:tracePt t="26641" x="1993900" y="5270500"/>
          <p14:tracePt t="26658" x="2425700" y="4895850"/>
          <p14:tracePt t="26674" x="2838450" y="4438650"/>
          <p14:tracePt t="26691" x="3403600" y="3860800"/>
          <p14:tracePt t="26708" x="3905250" y="3244850"/>
          <p14:tracePt t="26724" x="4146550" y="2876550"/>
          <p14:tracePt t="26742" x="4540250" y="2171700"/>
          <p14:tracePt t="26757" x="4660900" y="1727200"/>
          <p14:tracePt t="26774" x="4699000" y="1511300"/>
          <p14:tracePt t="26791" x="4686300" y="1308100"/>
          <p14:tracePt t="26811" x="4622800" y="1098550"/>
          <p14:tracePt t="26826" x="4381500" y="933450"/>
          <p14:tracePt t="26841" x="4210050" y="857250"/>
          <p14:tracePt t="26857" x="3879850" y="711200"/>
          <p14:tracePt t="26876" x="3625850" y="596900"/>
          <p14:tracePt t="26891" x="3543300" y="546100"/>
          <p14:tracePt t="26907" x="3479800" y="508000"/>
          <p14:tracePt t="26924" x="3435350" y="469900"/>
          <p14:tracePt t="26941" x="3378200" y="431800"/>
          <p14:tracePt t="26957" x="3340100" y="419100"/>
          <p14:tracePt t="26975" x="3232150" y="381000"/>
          <p14:tracePt t="26991" x="3003550" y="431800"/>
          <p14:tracePt t="27007" x="2781300" y="558800"/>
          <p14:tracePt t="27024" x="2628900" y="774700"/>
          <p14:tracePt t="27040" x="2546350" y="876300"/>
          <p14:tracePt t="27057" x="2419350" y="1041400"/>
          <p14:tracePt t="27074" x="2362200" y="1130300"/>
          <p14:tracePt t="27090" x="2343150" y="1168400"/>
          <p14:tracePt t="27107" x="2330450" y="1174750"/>
          <p14:tracePt t="27124" x="2324100" y="1187450"/>
          <p14:tracePt t="27140" x="2317750" y="1193800"/>
          <p14:tracePt t="27157" x="2305050" y="1212850"/>
          <p14:tracePt t="27174" x="2216150" y="1276350"/>
          <p14:tracePt t="27190" x="2139950" y="1339850"/>
          <p14:tracePt t="27207" x="2070100" y="1384300"/>
          <p14:tracePt t="27224" x="2019300" y="1422400"/>
          <p14:tracePt t="27241" x="1949450" y="1485900"/>
          <p14:tracePt t="27257" x="1765300" y="1733550"/>
          <p14:tracePt t="27275" x="1530350" y="2089150"/>
          <p14:tracePt t="27292" x="1435100" y="2374900"/>
          <p14:tracePt t="27307" x="1397000" y="2476500"/>
          <p14:tracePt t="27324" x="1314450" y="2686050"/>
          <p14:tracePt t="27340" x="1263650" y="2914650"/>
          <p14:tracePt t="27358" x="1225550" y="3543300"/>
          <p14:tracePt t="27374" x="1225550" y="3746500"/>
          <p14:tracePt t="27390" x="1276350" y="4159250"/>
          <p14:tracePt t="27407" x="1308100" y="4254500"/>
          <p14:tracePt t="27425" x="1416050" y="4502150"/>
          <p14:tracePt t="27440" x="1473200" y="4616450"/>
          <p14:tracePt t="27457" x="1511300" y="4705350"/>
          <p14:tracePt t="27475" x="1543050" y="4749800"/>
          <p14:tracePt t="27490" x="1651000" y="4845050"/>
          <p14:tracePt t="27508" x="1841500" y="4908550"/>
          <p14:tracePt t="27526" x="2400300" y="4845050"/>
          <p14:tracePt t="27540" x="2571750" y="4794250"/>
          <p14:tracePt t="27557" x="2921000" y="4464050"/>
          <p14:tracePt t="27574" x="3225800" y="4171950"/>
          <p14:tracePt t="27590" x="3670300" y="3448050"/>
          <p14:tracePt t="27608" x="4235450" y="2336800"/>
          <p14:tracePt t="27624" x="4457700" y="1670050"/>
          <p14:tracePt t="27640" x="4610100" y="971550"/>
          <p14:tracePt t="27656" x="4660900" y="635000"/>
          <p14:tracePt t="27677" x="4597400" y="196850"/>
          <p14:tracePt t="27690" x="4514850" y="63500"/>
          <p14:tracePt t="27706" x="4248150" y="0"/>
          <p14:tracePt t="27723" x="3981450" y="0"/>
          <p14:tracePt t="27741" x="3568700" y="6350"/>
          <p14:tracePt t="27757" x="3168650" y="146050"/>
          <p14:tracePt t="27773" x="2895600" y="266700"/>
          <p14:tracePt t="27790" x="2774950" y="323850"/>
          <p14:tracePt t="27807" x="2559050" y="444500"/>
          <p14:tracePt t="27825" x="2070100" y="965200"/>
          <p14:tracePt t="27841" x="1720850" y="1562100"/>
          <p14:tracePt t="27857" x="1619250" y="1797050"/>
          <p14:tracePt t="27873" x="1460500" y="2419350"/>
          <p14:tracePt t="27890" x="1454150" y="2717800"/>
          <p14:tracePt t="27908" x="1492250" y="3314700"/>
          <p14:tracePt t="27923" x="1568450" y="3810000"/>
          <p14:tracePt t="27940" x="1612900" y="3956050"/>
          <p14:tracePt t="27957" x="1651000" y="4076700"/>
          <p14:tracePt t="27973" x="1682750" y="4127500"/>
          <p14:tracePt t="27990" x="2120900" y="4191000"/>
          <p14:tracePt t="28006" x="2546350" y="3994150"/>
          <p14:tracePt t="28023" x="3073400" y="3771900"/>
          <p14:tracePt t="28040" x="3676650" y="3276600"/>
          <p14:tracePt t="28058" x="4375150" y="2647950"/>
          <p14:tracePt t="28074" x="4622800" y="2400300"/>
          <p14:tracePt t="28090" x="4940300" y="1962150"/>
          <p14:tracePt t="28106" x="4997450" y="1778000"/>
          <p14:tracePt t="28123" x="5003800" y="1562100"/>
          <p14:tracePt t="28140" x="4889500" y="1301750"/>
          <p14:tracePt t="28156" x="4476750" y="1035050"/>
          <p14:tracePt t="28173" x="4057650" y="901700"/>
          <p14:tracePt t="28190" x="3460750" y="844550"/>
          <p14:tracePt t="28206" x="3003550" y="920750"/>
          <p14:tracePt t="28224" x="2622550" y="1016000"/>
          <p14:tracePt t="28240" x="2266950" y="1181100"/>
          <p14:tracePt t="28256" x="2025650" y="1524000"/>
          <p14:tracePt t="28273" x="1689100" y="2063750"/>
          <p14:tracePt t="28291" x="1447800" y="2787650"/>
          <p14:tracePt t="28307" x="1403350" y="3105150"/>
          <p14:tracePt t="28323" x="1365250" y="3632200"/>
          <p14:tracePt t="28339" x="1371600" y="3778250"/>
          <p14:tracePt t="28356" x="1473200" y="4114800"/>
          <p14:tracePt t="28374" x="1625600" y="4413250"/>
          <p14:tracePt t="28389" x="1917700" y="4597400"/>
          <p14:tracePt t="28406" x="2336800" y="4673600"/>
          <p14:tracePt t="28423" x="2679700" y="4654550"/>
          <p14:tracePt t="28439" x="2927350" y="4610100"/>
          <p14:tracePt t="28458" x="3359150" y="4064000"/>
          <p14:tracePt t="28473" x="3683000" y="3225800"/>
          <p14:tracePt t="28489" x="3829050" y="2578100"/>
          <p14:tracePt t="28506" x="3956050" y="1987550"/>
          <p14:tracePt t="28522" x="4019550" y="1308100"/>
          <p14:tracePt t="28541" x="4019550" y="584200"/>
          <p14:tracePt t="28556" x="3987800" y="234950"/>
          <p14:tracePt t="28573" x="3917950" y="133350"/>
          <p14:tracePt t="28589" x="3644900" y="19050"/>
          <p14:tracePt t="28607" x="2711450" y="514350"/>
          <p14:tracePt t="28623" x="1720850" y="1250950"/>
          <p14:tracePt t="28640" x="1441450" y="1644650"/>
          <p14:tracePt t="28656" x="787400" y="2489200"/>
          <p14:tracePt t="28673" x="450850" y="3200400"/>
          <p14:tracePt t="28689" x="323850" y="3505200"/>
          <p14:tracePt t="28706" x="260350" y="3810000"/>
          <p14:tracePt t="28723" x="279400" y="3956050"/>
          <p14:tracePt t="28739" x="514350" y="4254500"/>
          <p14:tracePt t="28757" x="1352550" y="4749800"/>
          <p14:tracePt t="28775" x="1917700" y="4845050"/>
          <p14:tracePt t="28789" x="2178050" y="4864100"/>
          <p14:tracePt t="28806" x="2482850" y="4876800"/>
          <p14:tracePt t="28823" x="2578100" y="4883150"/>
          <p14:tracePt t="28839" x="2622550" y="4883150"/>
          <p14:tracePt t="29013" x="2863850" y="4457700"/>
          <p14:tracePt t="29022" x="2971800" y="4254500"/>
          <p14:tracePt t="29027" x="3289300" y="3797300"/>
          <p14:tracePt t="29039" x="3644900" y="3302000"/>
          <p14:tracePt t="29055" x="4083050" y="2673350"/>
          <p14:tracePt t="29074" x="4279900" y="2343150"/>
          <p14:tracePt t="29089" x="4318000" y="2247900"/>
          <p14:tracePt t="29105" x="4324350" y="2235200"/>
          <p14:tracePt t="29122" x="4298950" y="2228850"/>
          <p14:tracePt t="29139" x="4127500" y="2279650"/>
          <p14:tracePt t="29157" x="3232150" y="2921000"/>
          <p14:tracePt t="29172" x="2813050" y="3225800"/>
          <p14:tracePt t="29189" x="2406650" y="3752850"/>
          <p14:tracePt t="29205" x="2114550" y="4013200"/>
          <p14:tracePt t="29222" x="1695450" y="4597400"/>
          <p14:tracePt t="29240" x="1473200" y="5067300"/>
          <p14:tracePt t="29255" x="1447800" y="5226050"/>
          <p14:tracePt t="29272" x="1447800" y="5251450"/>
          <p14:tracePt t="29289" x="1549400" y="5327650"/>
          <p14:tracePt t="29307" x="2012950" y="5397500"/>
          <p14:tracePt t="29322" x="2260600" y="5340350"/>
          <p14:tracePt t="29338" x="2508250" y="5168900"/>
          <p14:tracePt t="29355" x="2800350" y="4857750"/>
          <p14:tracePt t="29372" x="3314700" y="4184650"/>
          <p14:tracePt t="29390" x="3454400" y="3810000"/>
          <p14:tracePt t="29406" x="3568700" y="2838450"/>
          <p14:tracePt t="29422" x="3492500" y="2559050"/>
          <p14:tracePt t="29438" x="3276600" y="2374900"/>
          <p14:tracePt t="29455" x="3041650" y="2317750"/>
          <p14:tracePt t="29473" x="2444750" y="2451100"/>
          <p14:tracePt t="29488" x="1765300" y="2997200"/>
          <p14:tracePt t="29505" x="1263650" y="3644900"/>
          <p14:tracePt t="29522" x="971550" y="4210050"/>
          <p14:tracePt t="29538" x="711200" y="4845050"/>
          <p14:tracePt t="29557" x="793750" y="5327650"/>
          <p14:tracePt t="29572" x="882650" y="5441950"/>
          <p14:tracePt t="29588" x="1047750" y="5537200"/>
          <p14:tracePt t="29605" x="1352550" y="5543550"/>
          <p14:tracePt t="29623" x="1924050" y="4997450"/>
          <p14:tracePt t="29640" x="2533650" y="3975100"/>
          <p14:tracePt t="29657" x="2819400" y="3308350"/>
          <p14:tracePt t="29673" x="2933700" y="3079750"/>
          <p14:tracePt t="29688" x="3054350" y="2717800"/>
          <p14:tracePt t="29705" x="3048000" y="2635250"/>
          <p14:tracePt t="29722" x="2768600" y="2667000"/>
          <p14:tracePt t="29738" x="2178050" y="3136900"/>
          <p14:tracePt t="29755" x="1263650" y="4133850"/>
          <p14:tracePt t="29775" x="730250" y="4908550"/>
          <p14:tracePt t="29789" x="647700" y="5054600"/>
          <p14:tracePt t="29805" x="565150" y="5467350"/>
          <p14:tracePt t="29822" x="622300" y="5638800"/>
          <p14:tracePt t="29838" x="787400" y="5943600"/>
          <p14:tracePt t="30067" x="1282700" y="5676900"/>
          <p14:tracePt t="30074" x="1473200" y="5549900"/>
          <p14:tracePt t="30088" x="2298700" y="5181600"/>
          <p14:tracePt t="30106" x="4127500" y="4114800"/>
          <p14:tracePt t="30121" x="5473700" y="3549650"/>
          <p14:tracePt t="30138" x="6445250" y="3371850"/>
          <p14:tracePt t="30154" x="7346950" y="3244850"/>
          <p14:tracePt t="30174" x="7854950" y="3244850"/>
          <p14:tracePt t="30188" x="8242300" y="3257550"/>
          <p14:tracePt t="30204" x="8547100" y="3302000"/>
          <p14:tracePt t="30221" x="8712200" y="3314700"/>
          <p14:tracePt t="30238" x="8832850" y="3346450"/>
          <p14:tracePt t="30255" x="9010650" y="3416300"/>
          <p14:tracePt t="30271" x="9175750" y="3454400"/>
          <p14:tracePt t="30288" x="9359900" y="3517900"/>
          <p14:tracePt t="30305" x="9499600" y="3575050"/>
          <p14:tracePt t="30323" x="9639300" y="3644900"/>
          <p14:tracePt t="30338" x="9683750" y="3657600"/>
          <p14:tracePt t="30354" x="9696450" y="3663950"/>
          <p14:tracePt t="30549" x="9658350" y="3644900"/>
          <p14:tracePt t="30556" x="9582150" y="3594100"/>
          <p14:tracePt t="30572" x="9302750" y="3441700"/>
          <p14:tracePt t="30588" x="8801100" y="3206750"/>
          <p14:tracePt t="30604" x="8172450" y="2876550"/>
          <p14:tracePt t="30621" x="7645400" y="2635250"/>
          <p14:tracePt t="30639" x="7213600" y="2425700"/>
          <p14:tracePt t="30655" x="7004050" y="2216150"/>
          <p14:tracePt t="30672" x="6927850" y="2120900"/>
          <p14:tracePt t="30688" x="6896100" y="2089150"/>
          <p14:tracePt t="30704" x="6851650" y="2051050"/>
          <p14:tracePt t="30722" x="6781800" y="2012950"/>
          <p14:tracePt t="30737" x="6711950" y="1981200"/>
          <p14:tracePt t="30754" x="6648450" y="1968500"/>
          <p14:tracePt t="30771" x="6591300" y="1955800"/>
          <p14:tracePt t="30787" x="6553200" y="1949450"/>
          <p14:tracePt t="30804" x="6515100" y="1924050"/>
          <p14:tracePt t="30821" x="6483350" y="1860550"/>
          <p14:tracePt t="30837" x="6483350" y="1816100"/>
          <p14:tracePt t="30854" x="6483350" y="1784350"/>
          <p14:tracePt t="30871" x="6483350" y="1771650"/>
          <p14:tracePt t="30889" x="6584950" y="1689100"/>
          <p14:tracePt t="30904" x="7175500" y="1422400"/>
          <p14:tracePt t="30921" x="7943850" y="1098550"/>
          <p14:tracePt t="30937" x="8578850" y="984250"/>
          <p14:tracePt t="30955" x="9080500" y="1066800"/>
          <p14:tracePt t="30971" x="9366250" y="1206500"/>
          <p14:tracePt t="30987" x="9512300" y="1314450"/>
          <p14:tracePt t="31004" x="9766300" y="1708150"/>
          <p14:tracePt t="31020" x="9874250" y="1962150"/>
          <p14:tracePt t="31038" x="9855200" y="2724150"/>
          <p14:tracePt t="31054" x="9620250" y="3263900"/>
          <p14:tracePt t="31071" x="9385300" y="3505200"/>
          <p14:tracePt t="31087" x="8629650" y="3860800"/>
          <p14:tracePt t="31089" x="7924800" y="4019550"/>
          <p14:tracePt t="31103" x="7816850" y="4038600"/>
          <p14:tracePt t="31122" x="7378700" y="4013200"/>
          <p14:tracePt t="31137" x="7283450" y="3962400"/>
          <p14:tracePt t="31154" x="7194550" y="3860800"/>
          <p14:tracePt t="31171" x="7092950" y="3473450"/>
          <p14:tracePt t="31188" x="7200900" y="2889250"/>
          <p14:tracePt t="31204" x="7308850" y="2520950"/>
          <p14:tracePt t="31220" x="7658100" y="2012950"/>
          <p14:tracePt t="31237" x="8121650" y="1581150"/>
          <p14:tracePt t="31254" x="8915400" y="1212850"/>
          <p14:tracePt t="31272" x="9759950" y="838200"/>
          <p14:tracePt t="31287" x="10331450" y="800100"/>
          <p14:tracePt t="31304" x="10541000" y="857250"/>
          <p14:tracePt t="31321" x="10706100" y="1028700"/>
          <p14:tracePt t="31337" x="10852150" y="1441450"/>
          <p14:tracePt t="31355" x="10661650" y="2051050"/>
          <p14:tracePt t="31370" x="10229850" y="2667000"/>
          <p14:tracePt t="31387" x="9417050" y="3206750"/>
          <p14:tracePt t="31404" x="8553450" y="3651250"/>
          <p14:tracePt t="31422" x="7207250" y="3829050"/>
          <p14:tracePt t="31437" x="6946900" y="3829050"/>
          <p14:tracePt t="31453" x="6629400" y="3759200"/>
          <p14:tracePt t="31470" x="6515100" y="3727450"/>
          <p14:tracePt t="31487" x="6388100" y="3625850"/>
          <p14:tracePt t="31504" x="6267450" y="3409950"/>
          <p14:tracePt t="31521" x="6318250" y="3079750"/>
          <p14:tracePt t="31537" x="6457950" y="2730500"/>
          <p14:tracePt t="31553" x="7029450" y="2076450"/>
          <p14:tracePt t="31573" x="7880350" y="1460500"/>
          <p14:tracePt t="31588" x="8655050" y="1117600"/>
          <p14:tracePt t="31603" x="8947150" y="1111250"/>
          <p14:tracePt t="31620" x="9264650" y="1238250"/>
          <p14:tracePt t="31637" x="9417050" y="1460500"/>
          <p14:tracePt t="31654" x="9556750" y="2254250"/>
          <p14:tracePt t="31671" x="9264650" y="2940050"/>
          <p14:tracePt t="31687" x="8686800" y="3562350"/>
          <p14:tracePt t="31703" x="7988300" y="4057650"/>
          <p14:tracePt t="31720" x="7315200" y="4260850"/>
          <p14:tracePt t="31737" x="6635750" y="4286250"/>
          <p14:tracePt t="31753" x="6540500" y="4286250"/>
          <p14:tracePt t="31771" x="6477000" y="4203700"/>
          <p14:tracePt t="31787" x="6565900" y="3594100"/>
          <p14:tracePt t="31803" x="7156450" y="2755900"/>
          <p14:tracePt t="31820" x="7334250" y="2495550"/>
          <p14:tracePt t="31836" x="7480300" y="2387600"/>
          <p14:tracePt t="31853" x="7670800" y="2336800"/>
          <p14:tracePt t="31870" x="7848600" y="2400300"/>
          <p14:tracePt t="31889" x="8083550" y="2641600"/>
          <p14:tracePt t="31904" x="8121650" y="3016250"/>
          <p14:tracePt t="31920" x="7981950" y="3206750"/>
          <p14:tracePt t="31936" x="7289800" y="3708400"/>
          <p14:tracePt t="31953" x="6705600" y="3987800"/>
          <p14:tracePt t="31970" x="6299200" y="4044950"/>
          <p14:tracePt t="31987" x="6216650" y="4019550"/>
          <p14:tracePt t="32003" x="6140450" y="3835400"/>
          <p14:tracePt t="32020" x="6203950" y="3409950"/>
          <p14:tracePt t="32036" x="6623050" y="2667000"/>
          <p14:tracePt t="32053" x="7264400" y="1835150"/>
          <p14:tracePt t="32069" x="7607300" y="1543050"/>
          <p14:tracePt t="32086" x="7766050" y="1428750"/>
          <p14:tracePt t="32103" x="8128000" y="1365250"/>
          <p14:tracePt t="32121" x="8362950" y="1498600"/>
          <p14:tracePt t="32137" x="8515350" y="1733550"/>
          <p14:tracePt t="32153" x="8585200" y="2095500"/>
          <p14:tracePt t="32170" x="8547100" y="2209800"/>
          <p14:tracePt t="32186" x="7956550" y="2622550"/>
          <p14:tracePt t="32204" x="7461250" y="2870200"/>
          <p14:tracePt t="32221" x="7226300" y="2914650"/>
          <p14:tracePt t="32236" x="7016750" y="2863850"/>
          <p14:tracePt t="32253" x="6756400" y="2641600"/>
          <p14:tracePt t="32271" x="6896100" y="1454150"/>
          <p14:tracePt t="32286" x="7366000" y="711200"/>
          <p14:tracePt t="32303" x="7886700" y="209550"/>
          <p14:tracePt t="32320" x="8083550" y="57150"/>
          <p14:tracePt t="32336" x="8255000" y="25400"/>
          <p14:tracePt t="32353" x="8458200" y="165100"/>
          <p14:tracePt t="32371" x="8794750" y="1111250"/>
          <p14:tracePt t="32386" x="8699500" y="1536700"/>
          <p14:tracePt t="32403" x="8382000" y="2317750"/>
          <p14:tracePt t="32419" x="7658100" y="3073400"/>
          <p14:tracePt t="32437" x="6438900" y="4044950"/>
          <p14:tracePt t="32452" x="5740400" y="4235450"/>
          <p14:tracePt t="32469" x="5448300" y="4171950"/>
          <p14:tracePt t="32486" x="5219700" y="3683000"/>
          <p14:tracePt t="32502" x="5499100" y="2686050"/>
          <p14:tracePt t="32520" x="6159500" y="1555750"/>
          <p14:tracePt t="32536" x="6591300" y="1098550"/>
          <p14:tracePt t="32553" x="6934200" y="857250"/>
          <p14:tracePt t="32571" x="7423150" y="679450"/>
          <p14:tracePt t="32586" x="8083550" y="635000"/>
          <p14:tracePt t="32603" x="8483600" y="749300"/>
          <p14:tracePt t="32619" x="8674100" y="1054100"/>
          <p14:tracePt t="32636" x="8655050" y="1276350"/>
          <p14:tracePt t="32652" x="8299450" y="1987550"/>
          <p14:tracePt t="32672" x="7296150" y="2654300"/>
          <p14:tracePt t="32687" x="6686550" y="2997200"/>
          <p14:tracePt t="32703" x="6553200" y="3022600"/>
          <p14:tracePt t="32720" x="6502400" y="2997200"/>
          <p14:tracePt t="32738" x="6661150" y="2305050"/>
          <p14:tracePt t="32754" x="6991350" y="1828800"/>
          <p14:tracePt t="32771" x="7099300" y="1689100"/>
          <p14:tracePt t="32786" x="7359650" y="1511300"/>
          <p14:tracePt t="32802" x="7632700" y="1428750"/>
          <p14:tracePt t="32819" x="7804150" y="1428750"/>
          <p14:tracePt t="32836" x="8051800" y="1555750"/>
          <p14:tracePt t="32852" x="8280400" y="2082800"/>
          <p14:tracePt t="32869" x="8166100" y="2527300"/>
          <p14:tracePt t="32886" x="7816850" y="3054350"/>
          <p14:tracePt t="32904" x="6832600" y="3638550"/>
          <p14:tracePt t="32920" x="6705600" y="3644900"/>
          <p14:tracePt t="32936" x="6610350" y="3581400"/>
          <p14:tracePt t="32952" x="6527800" y="3003550"/>
          <p14:tracePt t="32972" x="6851650" y="2216150"/>
          <p14:tracePt t="32987" x="7404100" y="1765300"/>
          <p14:tracePt t="33003" x="7740650" y="1504950"/>
          <p14:tracePt t="33019" x="8229600" y="1244600"/>
          <p14:tracePt t="33036" x="8477250" y="1276350"/>
          <p14:tracePt t="33052" x="8724900" y="1473200"/>
          <p14:tracePt t="33070" x="8921750" y="2222500"/>
          <p14:tracePt t="33085" x="8788400" y="2686050"/>
          <p14:tracePt t="33102" x="8616950" y="2965450"/>
          <p14:tracePt t="33119" x="8077200" y="3289300"/>
          <p14:tracePt t="33137" x="7791450" y="3378200"/>
          <p14:tracePt t="33154" x="7702550" y="3333750"/>
          <p14:tracePt t="33170" x="7575550" y="3194050"/>
          <p14:tracePt t="33186" x="7505700" y="2857500"/>
          <p14:tracePt t="33202" x="7677150" y="2527300"/>
          <p14:tracePt t="33220" x="8083550" y="2089150"/>
          <p14:tracePt t="33235" x="8261350" y="2019300"/>
          <p14:tracePt t="33252" x="8636000" y="2019300"/>
          <p14:tracePt t="33268" x="8870950" y="2120900"/>
          <p14:tracePt t="33287" x="9074150" y="2362200"/>
          <p14:tracePt t="33302" x="9194800" y="2660650"/>
          <p14:tracePt t="33318" x="9194800" y="2813050"/>
          <p14:tracePt t="33335" x="9105900" y="2901950"/>
          <p14:tracePt t="33352" x="8242300" y="3092450"/>
          <p14:tracePt t="33368" x="7302500" y="3194050"/>
          <p14:tracePt t="33388" x="6388100" y="3206750"/>
          <p14:tracePt t="33402" x="6242050" y="3168650"/>
          <p14:tracePt t="33418" x="6159500" y="3143250"/>
          <p14:tracePt t="33435" x="6127750" y="3124200"/>
          <p14:tracePt t="33452" x="6108700" y="3098800"/>
          <p14:tracePt t="37260" x="6051550" y="3162300"/>
          <p14:tracePt t="37267" x="5981700" y="3232150"/>
          <p14:tracePt t="37284" x="5829300" y="3365500"/>
          <p14:tracePt t="37299" x="5702300" y="3460750"/>
          <p14:tracePt t="37316" x="5588000" y="3524250"/>
          <p14:tracePt t="37332" x="5441950" y="3594100"/>
          <p14:tracePt t="37367" x="5245100" y="3663950"/>
          <p14:tracePt t="37399" x="5124450" y="3714750"/>
          <p14:tracePt t="37415" x="5041900" y="3771900"/>
          <p14:tracePt t="37434" x="4953000" y="3835400"/>
          <p14:tracePt t="37450" x="4883150" y="3867150"/>
          <p14:tracePt t="37465" x="4819650" y="3911600"/>
          <p14:tracePt t="37482" x="4749800" y="3968750"/>
          <p14:tracePt t="37498" x="4692650" y="4019550"/>
          <p14:tracePt t="37517" x="4616450" y="4114800"/>
          <p14:tracePt t="37533" x="4533900" y="4191000"/>
          <p14:tracePt t="37549" x="4470400" y="4241800"/>
          <p14:tracePt t="37566" x="4438650" y="4273550"/>
          <p14:tracePt t="37582" x="4419600" y="4279900"/>
          <p14:tracePt t="37599" x="4406900" y="4292600"/>
          <p14:tracePt t="37615" x="4400550" y="4292600"/>
          <p14:tracePt t="37632" x="4413250" y="4286250"/>
          <p14:tracePt t="37648" x="4559300" y="4191000"/>
          <p14:tracePt t="37668" x="4908550" y="3994150"/>
          <p14:tracePt t="37682" x="5137150" y="3898900"/>
          <p14:tracePt t="37698" x="5346700" y="3841750"/>
          <p14:tracePt t="37715" x="5492750" y="3835400"/>
          <p14:tracePt t="37732" x="5575300" y="3835400"/>
          <p14:tracePt t="37749" x="5645150" y="3860800"/>
          <p14:tracePt t="37766" x="5683250" y="3873500"/>
          <p14:tracePt t="37782" x="5727700" y="3898900"/>
          <p14:tracePt t="37798" x="5765800" y="3943350"/>
          <p14:tracePt t="37815" x="5816600" y="4013200"/>
          <p14:tracePt t="37833" x="5873750" y="4095750"/>
          <p14:tracePt t="37848" x="5899150" y="4133850"/>
          <p14:tracePt t="37866" x="5918200" y="4171950"/>
          <p14:tracePt t="37882" x="5956300" y="4222750"/>
          <p14:tracePt t="37898" x="5981700" y="4273550"/>
          <p14:tracePt t="37915" x="6045200" y="4406900"/>
          <p14:tracePt t="37932" x="6102350" y="4502150"/>
          <p14:tracePt t="37948" x="6172200" y="4699000"/>
          <p14:tracePt t="37965" x="6191250" y="4806950"/>
          <p14:tracePt t="38344" x="6057900" y="4857750"/>
          <p14:tracePt t="38352" x="5930900" y="4914900"/>
          <p14:tracePt t="38365" x="5854700" y="4953000"/>
          <p14:tracePt t="38381" x="5524500" y="5073650"/>
          <p14:tracePt t="38398" x="5397500" y="5118100"/>
          <p14:tracePt t="38415" x="5270500" y="5143500"/>
          <p14:tracePt t="38431" x="5168900" y="5149850"/>
          <p14:tracePt t="38466" x="5111750" y="5156200"/>
          <p14:tracePt t="38498" x="5099050" y="5156200"/>
          <p14:tracePt t="38532" x="5194300" y="5016500"/>
          <p14:tracePt t="38549" x="5397500" y="4857750"/>
          <p14:tracePt t="38564" x="5632450" y="4756150"/>
          <p14:tracePt t="38581" x="5784850" y="4711700"/>
          <p14:tracePt t="38598" x="6007100" y="4705350"/>
          <p14:tracePt t="38615" x="6273800" y="4718050"/>
          <p14:tracePt t="38631" x="6375400" y="4749800"/>
          <p14:tracePt t="38647" x="6445250" y="4775200"/>
          <p14:tracePt t="38664" x="6483350" y="4787900"/>
          <p14:tracePt t="38682" x="6502400" y="4806950"/>
          <p14:tracePt t="38697" x="6521450" y="4832350"/>
          <p14:tracePt t="38714" x="6521450" y="4876800"/>
          <p14:tracePt t="38731" x="6419850" y="4978400"/>
          <p14:tracePt t="38747" x="5918200" y="5149850"/>
          <p14:tracePt t="38766" x="5162550" y="5200650"/>
          <p14:tracePt t="38781" x="4730750" y="5200650"/>
          <p14:tracePt t="38797" x="4337050" y="5200650"/>
          <p14:tracePt t="38814" x="4216400" y="5200650"/>
          <p14:tracePt t="38831" x="4159250" y="5200650"/>
          <p14:tracePt t="38848" x="4127500" y="5200650"/>
          <p14:tracePt t="38865" x="4121150" y="5187950"/>
          <p14:tracePt t="38881" x="4298950" y="4914900"/>
          <p14:tracePt t="38897" x="4902200" y="4559300"/>
          <p14:tracePt t="38914" x="5168900" y="4483100"/>
          <p14:tracePt t="38932" x="5549900" y="4425950"/>
          <p14:tracePt t="38948" x="5708650" y="4445000"/>
          <p14:tracePt t="38965" x="5861050" y="4489450"/>
          <p14:tracePt t="38981" x="5899150" y="4527550"/>
          <p14:tracePt t="41121" x="6000750" y="4483100"/>
          <p14:tracePt t="41128" x="6108700" y="4413250"/>
          <p14:tracePt t="41135" x="6235700" y="4337050"/>
          <p14:tracePt t="41146" x="6330950" y="4311650"/>
          <p14:tracePt t="41162" x="6483350" y="4286250"/>
          <p14:tracePt t="41179" x="6711950" y="4286250"/>
          <p14:tracePt t="41196" x="7029450" y="4349750"/>
          <p14:tracePt t="41229" x="7181850" y="4425950"/>
          <p14:tracePt t="41262" x="7219950" y="4451350"/>
          <p14:tracePt t="41280" x="7245350" y="4464050"/>
          <p14:tracePt t="41295" x="7296150" y="4464050"/>
          <p14:tracePt t="41312" x="7366000" y="4451350"/>
          <p14:tracePt t="41329" x="7410450" y="4425950"/>
          <p14:tracePt t="41346" x="7442200" y="4394200"/>
          <p14:tracePt t="41363" x="7531100" y="4311650"/>
          <p14:tracePt t="41380" x="7620000" y="4210050"/>
          <p14:tracePt t="41395" x="7734300" y="4064000"/>
          <p14:tracePt t="41412" x="7791450" y="3975100"/>
          <p14:tracePt t="41430" x="7842250" y="3898900"/>
          <p14:tracePt t="41446" x="7886700" y="3854450"/>
          <p14:tracePt t="41462" x="7956550" y="3810000"/>
          <p14:tracePt t="41478" x="8039100" y="3765550"/>
          <p14:tracePt t="41495" x="8102600" y="3759200"/>
          <p14:tracePt t="41512" x="8134350" y="3765550"/>
          <p14:tracePt t="41528" x="8185150" y="3917950"/>
          <p14:tracePt t="41545" x="8185150" y="4064000"/>
          <p14:tracePt t="41562" x="8166100" y="4318000"/>
          <p14:tracePt t="41580" x="8166100" y="4565650"/>
          <p14:tracePt t="41595" x="8166100" y="4603750"/>
          <p14:tracePt t="41612" x="8166100" y="4641850"/>
          <p14:tracePt t="41628" x="8166100" y="4648200"/>
          <p14:tracePt t="41645" x="8166100" y="4654550"/>
          <p14:tracePt t="41648" x="8166100" y="4660900"/>
          <p14:tracePt t="41680" x="8166100" y="4667250"/>
          <p14:tracePt t="41684" x="8166100" y="4673600"/>
          <p14:tracePt t="41695" x="8172450" y="4673600"/>
          <p14:tracePt t="41712" x="8210550" y="4673600"/>
          <p14:tracePt t="41728" x="8235950" y="4673600"/>
          <p14:tracePt t="41745" x="8261350" y="4673600"/>
          <p14:tracePt t="41806" x="8261350" y="4667250"/>
          <p14:tracePt t="41813" x="8242300" y="4654550"/>
          <p14:tracePt t="41828" x="8172450" y="4629150"/>
          <p14:tracePt t="41845" x="8121650" y="4603750"/>
          <p14:tracePt t="41862" x="8089900" y="4584700"/>
          <p14:tracePt t="41881" x="8039100" y="4546600"/>
          <p14:tracePt t="41897" x="7950200" y="4476750"/>
          <p14:tracePt t="41912" x="7747000" y="4368800"/>
          <p14:tracePt t="41928" x="7461250" y="4286250"/>
          <p14:tracePt t="41945" x="7016750" y="4248150"/>
          <p14:tracePt t="41961" x="6597650" y="4222750"/>
          <p14:tracePt t="41979" x="5467350" y="4229100"/>
          <p14:tracePt t="41995" x="4959350" y="4254500"/>
          <p14:tracePt t="42012" x="4572000" y="4279900"/>
          <p14:tracePt t="42028" x="4419600" y="4305300"/>
          <p14:tracePt t="42045" x="4248150" y="4337050"/>
          <p14:tracePt t="42065" x="4095750" y="4400550"/>
          <p14:tracePt t="42078" x="4013200" y="4445000"/>
          <p14:tracePt t="42095" x="3949700" y="4489450"/>
          <p14:tracePt t="42112" x="3911600" y="4514850"/>
          <p14:tracePt t="42128" x="3879850" y="4527550"/>
          <p14:tracePt t="42146" x="3867150" y="4533900"/>
          <p14:tracePt t="42161" x="3854450" y="4533900"/>
          <p14:tracePt t="42204" x="3867150" y="4514850"/>
          <p14:tracePt t="42213" x="4000500" y="4419600"/>
          <p14:tracePt t="42228" x="4578350" y="4152900"/>
          <p14:tracePt t="42245" x="5289550" y="3962400"/>
          <p14:tracePt t="42261" x="5511800" y="3937000"/>
          <p14:tracePt t="42281" x="5956300" y="3930650"/>
          <p14:tracePt t="42296" x="6153150" y="3981450"/>
          <p14:tracePt t="42311" x="6362700" y="4057650"/>
          <p14:tracePt t="42327" x="6470650" y="4165600"/>
          <p14:tracePt t="42344" x="6546850" y="4260850"/>
          <p14:tracePt t="42363" x="6584950" y="4381500"/>
          <p14:tracePt t="42378" x="6565900" y="4552950"/>
          <p14:tracePt t="42394" x="6407150" y="4781550"/>
          <p14:tracePt t="42411" x="6229350" y="4921250"/>
          <p14:tracePt t="42428" x="6127750" y="5029200"/>
          <p14:tracePt t="42445" x="5949950" y="5207000"/>
          <p14:tracePt t="42461" x="5937250" y="5219700"/>
          <p14:tracePt t="42656" x="6026150" y="5207000"/>
          <p14:tracePt t="42663" x="6223000" y="5168900"/>
          <p14:tracePt t="42680" x="6445250" y="5162550"/>
          <p14:tracePt t="42694" x="6623050" y="5162550"/>
          <p14:tracePt t="42711" x="6711950" y="5162550"/>
          <p14:tracePt t="42727" x="6769100" y="5162550"/>
          <p14:tracePt t="42744" x="6813550" y="5162550"/>
          <p14:tracePt t="42761" x="6858000" y="5143500"/>
          <p14:tracePt t="42777" x="6870700" y="5143500"/>
          <p14:tracePt t="42828" x="6807200" y="5130800"/>
          <p14:tracePt t="42836" x="6731000" y="5124450"/>
          <p14:tracePt t="42846" x="6667500" y="5124450"/>
          <p14:tracePt t="42861" x="6572250" y="5124450"/>
          <p14:tracePt t="42877" x="6496050" y="5124450"/>
          <p14:tracePt t="42894" x="6457950" y="5124450"/>
          <p14:tracePt t="42912" x="6445250" y="5124450"/>
          <p14:tracePt t="42927" x="6438900" y="5124450"/>
          <p14:tracePt t="43002" x="6438900" y="5118100"/>
          <p14:tracePt t="43012" x="6451600" y="5105400"/>
          <p14:tracePt t="43017" x="6496050" y="5080000"/>
          <p14:tracePt t="43027" x="6521450" y="5067300"/>
          <p14:tracePt t="43044" x="6591300" y="5041900"/>
          <p14:tracePt t="43061" x="6680200" y="5035550"/>
          <p14:tracePt t="43080" x="6743700" y="5035550"/>
          <p14:tracePt t="43094" x="6750050" y="5041900"/>
          <p14:tracePt t="43110" x="6762750" y="5041900"/>
          <p14:tracePt t="43127" x="6775450" y="5048250"/>
          <p14:tracePt t="43145" x="6788150" y="5060950"/>
          <p14:tracePt t="43160" x="6794500" y="5073650"/>
          <p14:tracePt t="44537" x="6826250" y="5041900"/>
          <p14:tracePt t="44545" x="6896100" y="4978400"/>
          <p14:tracePt t="44561" x="6991350" y="4902200"/>
          <p14:tracePt t="44577" x="7023100" y="4883150"/>
          <p14:tracePt t="44593" x="7048500" y="4851400"/>
          <p14:tracePt t="44609" x="7054850" y="4851400"/>
          <p14:tracePt t="44868" x="7048500" y="4851400"/>
          <p14:tracePt t="44877" x="7042150" y="4851400"/>
          <p14:tracePt t="44882" x="7035800" y="4851400"/>
          <p14:tracePt t="44898" x="7029450" y="4851400"/>
          <p14:tracePt t="44945" x="7023100" y="4851400"/>
          <p14:tracePt t="44966" x="7016750" y="4851400"/>
          <p14:tracePt t="44973" x="7016750" y="4864100"/>
          <p14:tracePt t="44981" x="7016750" y="4870450"/>
          <p14:tracePt t="44992" x="7010400" y="4883150"/>
          <p14:tracePt t="45009" x="7010400" y="4902200"/>
          <p14:tracePt t="45026" x="6997700" y="4933950"/>
          <p14:tracePt t="45044" x="6997700" y="4946650"/>
          <p14:tracePt t="45059" x="6997700" y="4953000"/>
          <p14:tracePt t="45076" x="6997700" y="4965700"/>
          <p14:tracePt t="45127" x="6991350" y="4965700"/>
          <p14:tracePt t="45139" x="6985000" y="4965700"/>
          <p14:tracePt t="45146" x="6978650" y="4959350"/>
          <p14:tracePt t="45159" x="6978650" y="4953000"/>
          <p14:tracePt t="45177" x="6978650" y="4940300"/>
          <p14:tracePt t="45193" x="6972300" y="4933950"/>
          <p14:tracePt t="46005" x="6972300" y="4927600"/>
          <p14:tracePt t="46012" x="6972300" y="4921250"/>
          <p14:tracePt t="46025" x="6972300" y="4914900"/>
          <p14:tracePt t="46042" x="6972300" y="4902200"/>
          <p14:tracePt t="46059" x="6972300" y="4895850"/>
          <p14:tracePt t="46092" x="6965950" y="4889500"/>
          <p14:tracePt t="46125" x="6896100" y="4876800"/>
          <p14:tracePt t="46158" x="6851650" y="4876800"/>
          <p14:tracePt t="46178" x="6813550" y="4889500"/>
          <p14:tracePt t="46195" x="6807200" y="4889500"/>
          <p14:tracePt t="46208" x="6800850" y="4895850"/>
          <p14:tracePt t="46225" x="6788150" y="4902200"/>
          <p14:tracePt t="46241" x="6781800" y="4902200"/>
          <p14:tracePt t="46258" x="6769100" y="4902200"/>
          <p14:tracePt t="46275" x="6762750" y="4908550"/>
          <p14:tracePt t="46291" x="6762750" y="4921250"/>
          <p14:tracePt t="46308" x="6762750" y="4927600"/>
          <p14:tracePt t="46325" x="6762750" y="4933950"/>
          <p14:tracePt t="46360" x="6762750" y="4946650"/>
          <p14:tracePt t="46375" x="6781800" y="4953000"/>
          <p14:tracePt t="46391" x="6819900" y="4953000"/>
          <p14:tracePt t="46408" x="6858000" y="4953000"/>
          <p14:tracePt t="46426" x="6908800" y="4946650"/>
          <p14:tracePt t="46442" x="6972300" y="4927600"/>
          <p14:tracePt t="46458" x="7054850" y="4876800"/>
          <p14:tracePt t="46475" x="7150100" y="4813300"/>
          <p14:tracePt t="46491" x="7200900" y="4775200"/>
          <p14:tracePt t="46508" x="7213600" y="4768850"/>
          <p14:tracePt t="46524" x="7213600" y="4762500"/>
          <p14:tracePt t="46561" x="7194550" y="4756150"/>
          <p14:tracePt t="46576" x="7150100" y="4756150"/>
          <p14:tracePt t="46591" x="7086600" y="4756150"/>
          <p14:tracePt t="46607" x="7023100" y="4781550"/>
          <p14:tracePt t="46624" x="6978650" y="4787900"/>
          <p14:tracePt t="46641" x="6953250" y="4800600"/>
          <p14:tracePt t="46658" x="6927850" y="4813300"/>
          <p14:tracePt t="46661" x="6921500" y="4813300"/>
          <p14:tracePt t="46677" x="6908800" y="4819650"/>
          <p14:tracePt t="46691" x="6902450" y="4832350"/>
          <p14:tracePt t="46708" x="6889750" y="4838700"/>
          <p14:tracePt t="46724" x="6877050" y="4851400"/>
          <p14:tracePt t="46743" x="6864350" y="4864100"/>
          <p14:tracePt t="46757" x="6858000" y="4870450"/>
          <p14:tracePt t="46775" x="6858000" y="4883150"/>
          <p14:tracePt t="46791" x="6858000" y="4889500"/>
          <p14:tracePt t="46807" x="6870700" y="4889500"/>
          <p14:tracePt t="46824" x="6965950" y="4876800"/>
          <p14:tracePt t="46841" x="7010400" y="4845050"/>
          <p14:tracePt t="46857" x="7073900" y="4787900"/>
          <p14:tracePt t="46874" x="7118350" y="4737100"/>
          <p14:tracePt t="46891" x="7150100" y="4692650"/>
          <p14:tracePt t="46908" x="7156450" y="4660900"/>
          <p14:tracePt t="46924" x="7156450" y="4648200"/>
          <p14:tracePt t="46941" x="7124700" y="4635500"/>
          <p14:tracePt t="46957" x="7080250" y="4622800"/>
          <p14:tracePt t="46976" x="7010400" y="4622800"/>
          <p14:tracePt t="46991" x="6972300" y="4622800"/>
          <p14:tracePt t="47007" x="6946900" y="4635500"/>
          <p14:tracePt t="47024" x="6921500" y="4654550"/>
          <p14:tracePt t="47041" x="6902450" y="4679950"/>
          <p14:tracePt t="47058" x="6883400" y="4718050"/>
          <p14:tracePt t="47074" x="6864350" y="4749800"/>
          <p14:tracePt t="47090" x="6864350" y="4756150"/>
          <p14:tracePt t="47107" x="6864350" y="4768850"/>
          <p14:tracePt t="47124" x="6864350" y="4775200"/>
          <p14:tracePt t="47142" x="6902450" y="4775200"/>
          <p14:tracePt t="47157" x="6934200" y="4775200"/>
          <p14:tracePt t="47173" x="6985000" y="4756150"/>
          <p14:tracePt t="47191" x="7035800" y="4711700"/>
          <p14:tracePt t="47208" x="7099300" y="4673600"/>
          <p14:tracePt t="47228" x="7105650" y="4667250"/>
          <p14:tracePt t="47283" x="7086600" y="4673600"/>
          <p14:tracePt t="47291" x="7073900" y="4679950"/>
          <p14:tracePt t="47299" x="7029450" y="4692650"/>
          <p14:tracePt t="47308" x="7010400" y="4699000"/>
          <p14:tracePt t="47324" x="6972300" y="4718050"/>
          <p14:tracePt t="47340" x="6946900" y="4724400"/>
          <p14:tracePt t="47357" x="6934200" y="4730750"/>
          <p14:tracePt t="47373" x="6921500" y="4743450"/>
          <p14:tracePt t="47390" x="6915150" y="4749800"/>
          <p14:tracePt t="47407" x="6915150" y="4756150"/>
          <p14:tracePt t="47424" x="6915150" y="4768850"/>
          <p14:tracePt t="47442" x="6940550" y="4781550"/>
          <p14:tracePt t="47458" x="6959600" y="4781550"/>
          <p14:tracePt t="47475" x="6978650" y="4781550"/>
          <p14:tracePt t="47490" x="7016750" y="4768850"/>
          <p14:tracePt t="47507" x="7035800" y="4743450"/>
          <p14:tracePt t="47524" x="7067550" y="4718050"/>
          <p14:tracePt t="47593" x="7067550" y="4724400"/>
          <p14:tracePt t="47600" x="7067550" y="4737100"/>
          <p14:tracePt t="47608" x="7061200" y="4756150"/>
          <p14:tracePt t="47624" x="6997700" y="4895850"/>
          <p14:tracePt t="47640" x="6946900" y="4978400"/>
          <p14:tracePt t="47657" x="6934200" y="5016500"/>
          <p14:tracePt t="47675" x="6921500" y="5022850"/>
          <p14:tracePt t="47900" x="6858000" y="5022850"/>
          <p14:tracePt t="47909" x="6781800" y="5022850"/>
          <p14:tracePt t="47916" x="6654800" y="5022850"/>
          <p14:tracePt t="47926" x="6540500" y="5022850"/>
          <p14:tracePt t="47940" x="6311900" y="5022850"/>
          <p14:tracePt t="47956" x="6032500" y="5022850"/>
          <p14:tracePt t="47989" x="4902200" y="5054600"/>
          <p14:tracePt t="48023" x="4222750" y="5118100"/>
          <p14:tracePt t="48040" x="4102100" y="5143500"/>
          <p14:tracePt t="48056" x="3994150" y="5143500"/>
          <p14:tracePt t="48076" x="3759200" y="5149850"/>
          <p14:tracePt t="48090" x="3505200" y="5207000"/>
          <p14:tracePt t="48107" x="3213100" y="5308600"/>
          <p14:tracePt t="48123" x="2971800" y="5384800"/>
          <p14:tracePt t="48142" x="2654300" y="5473700"/>
          <p14:tracePt t="48157" x="2501900" y="5505450"/>
          <p14:tracePt t="48174" x="2305050" y="5556250"/>
          <p14:tracePt t="48190" x="2114550" y="5594350"/>
          <p14:tracePt t="48206" x="1854200" y="5683250"/>
          <p14:tracePt t="48224" x="1555750" y="5803900"/>
          <p14:tracePt t="48243" x="1473200" y="5829300"/>
          <p14:tracePt t="48257" x="1416050" y="5842000"/>
          <p14:tracePt t="48273" x="1371600" y="5854700"/>
          <p14:tracePt t="48290" x="1339850" y="5861050"/>
          <p14:tracePt t="48307" x="1263650" y="5886450"/>
          <p14:tracePt t="48323" x="1238250" y="5899150"/>
          <p14:tracePt t="48340" x="1231900" y="5905500"/>
          <p14:tracePt t="48356" x="1219200" y="5905500"/>
          <p14:tracePt t="48374" x="1212850" y="5905500"/>
          <p14:tracePt t="48412" x="1206500" y="5905500"/>
          <p14:tracePt t="48423" x="1200150" y="5905500"/>
          <p14:tracePt t="48450" x="1193800" y="5899150"/>
          <p14:tracePt t="48457" x="1187450" y="5892800"/>
          <p14:tracePt t="48473" x="1181100" y="5854700"/>
          <p14:tracePt t="48490" x="1181100" y="5822950"/>
          <p14:tracePt t="48507" x="1181100" y="5803900"/>
          <p14:tracePt t="48523" x="1181100" y="5784850"/>
          <p14:tracePt t="48539" x="1174750" y="5772150"/>
          <p14:tracePt t="48556" x="1162050" y="5759450"/>
          <p14:tracePt t="48574" x="1149350" y="5753100"/>
          <p14:tracePt t="48589" x="1143000" y="5740400"/>
          <p14:tracePt t="48606" x="1130300" y="5740400"/>
          <p14:tracePt t="49007" x="0" y="0"/>
        </p14:tracePtLst>
        <p14:tracePtLst>
          <p14:tracePt t="49008" x="2266950" y="45847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348B-574D-4027-B744-73FE7CA3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B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CC1F3-7E6E-4A9D-A2B7-8E5B5008F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BE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3865D-B035-4764-AE60-29BD7D59B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3299"/>
            <a:ext cx="9262872" cy="5818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586280-93D1-4847-B69D-6FA0A588C96D}"/>
              </a:ext>
            </a:extLst>
          </p:cNvPr>
          <p:cNvSpPr txBox="1"/>
          <p:nvPr/>
        </p:nvSpPr>
        <p:spPr>
          <a:xfrm>
            <a:off x="1938528" y="2090025"/>
            <a:ext cx="110459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Component</a:t>
            </a:r>
          </a:p>
          <a:p>
            <a:r>
              <a:rPr lang="en-GB" sz="1500" dirty="0"/>
              <a:t>Library</a:t>
            </a:r>
          </a:p>
          <a:p>
            <a:r>
              <a:rPr lang="en-GB" sz="1500" dirty="0"/>
              <a:t>net name</a:t>
            </a:r>
            <a:endParaRPr lang="en-BE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E5055-ED21-4EA8-8F1D-C73E6A055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35678">
            <a:off x="442009" y="701760"/>
            <a:ext cx="8378854" cy="513083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CB58CC1-4228-4855-A22C-1BA9D252AC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16553" y="5473303"/>
            <a:ext cx="365522" cy="3655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944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22"/>
    </mc:Choice>
    <mc:Fallback xmlns="">
      <p:transition spd="slow" advTm="62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58" x="2552700" y="4368800"/>
          <p14:tracePt t="865" x="2857500" y="4121150"/>
          <p14:tracePt t="875" x="3035300" y="3968750"/>
          <p14:tracePt t="891" x="3568700" y="3613150"/>
          <p14:tracePt t="908" x="4159250" y="3416300"/>
          <p14:tracePt t="927" x="4521200" y="3384550"/>
          <p14:tracePt t="958" x="4826000" y="3422650"/>
          <p14:tracePt t="992" x="4940300" y="3498850"/>
          <p14:tracePt t="1008" x="4965700" y="3524250"/>
          <p14:tracePt t="1026" x="4972050" y="3530600"/>
          <p14:tracePt t="1041" x="4972050" y="3543300"/>
          <p14:tracePt t="1058" x="4972050" y="3549650"/>
          <p14:tracePt t="1076" x="4895850" y="3625850"/>
          <p14:tracePt t="1091" x="4826000" y="3670300"/>
          <p14:tracePt t="1108" x="4781550" y="3683000"/>
          <p14:tracePt t="1125" x="4756150" y="3689350"/>
          <p14:tracePt t="1141" x="4724400" y="3689350"/>
          <p14:tracePt t="1159" x="4375150" y="3733800"/>
          <p14:tracePt t="1175" x="4013200" y="3778250"/>
          <p14:tracePt t="1191" x="3733800" y="3841750"/>
          <p14:tracePt t="1208" x="3556000" y="3867150"/>
          <p14:tracePt t="1225" x="3486150" y="3867150"/>
          <p14:tracePt t="1241" x="3416300" y="3867150"/>
          <p14:tracePt t="1258" x="3308350" y="3854450"/>
          <p14:tracePt t="1275" x="3194050" y="3810000"/>
          <p14:tracePt t="1291" x="3130550" y="3784600"/>
          <p14:tracePt t="1308" x="3086100" y="3740150"/>
          <p14:tracePt t="1326" x="3041650" y="3695700"/>
          <p14:tracePt t="1341" x="3022600" y="3657600"/>
          <p14:tracePt t="1358" x="3003550" y="3613150"/>
          <p14:tracePt t="1374" x="2997200" y="3524250"/>
          <p14:tracePt t="1393" x="3092450" y="3225800"/>
          <p14:tracePt t="1407" x="3225800" y="3073400"/>
          <p14:tracePt t="1425" x="3333750" y="2984500"/>
          <p14:tracePt t="1441" x="3390900" y="2914650"/>
          <p14:tracePt t="1458" x="3429000" y="2876550"/>
          <p14:tracePt t="1474" x="3543300" y="2806700"/>
          <p14:tracePt t="1491" x="3613150" y="2781300"/>
          <p14:tracePt t="1508" x="3670300" y="2781300"/>
          <p14:tracePt t="1525" x="3714750" y="2787650"/>
          <p14:tracePt t="1541" x="3733800" y="2813050"/>
          <p14:tracePt t="1558" x="3752850" y="2832100"/>
          <p14:tracePt t="15614" x="3816350" y="2768600"/>
          <p14:tracePt t="15622" x="3987800" y="2616200"/>
          <p14:tracePt t="15634" x="4273550" y="2266950"/>
          <p14:tracePt t="15646" x="4743450" y="1797050"/>
          <p14:tracePt t="15663" x="5175250" y="1403350"/>
          <p14:tracePt t="15680" x="5365750" y="1181100"/>
          <p14:tracePt t="15697" x="5505450" y="1073150"/>
          <p14:tracePt t="15729" x="5543550" y="1047750"/>
          <p14:tracePt t="15762" x="5549900" y="1047750"/>
          <p14:tracePt t="15810" x="5556250" y="1047750"/>
          <p14:tracePt t="15922" x="5543550" y="1060450"/>
          <p14:tracePt t="15929" x="5480050" y="1130300"/>
          <p14:tracePt t="15937" x="5372100" y="1282700"/>
          <p14:tracePt t="15948" x="5327650" y="1352550"/>
          <p14:tracePt t="15962" x="5245100" y="1466850"/>
          <p14:tracePt t="15979" x="5086350" y="1689100"/>
          <p14:tracePt t="15996" x="4933950" y="1936750"/>
          <p14:tracePt t="16014" x="4781550" y="2108200"/>
          <p14:tracePt t="16029" x="4578350" y="2368550"/>
          <p14:tracePt t="16046" x="4381500" y="2584450"/>
          <p14:tracePt t="16062" x="4210050" y="2711450"/>
          <p14:tracePt t="16079" x="4070350" y="2813050"/>
          <p14:tracePt t="16098" x="3854450" y="2990850"/>
          <p14:tracePt t="16112" x="3790950" y="3022600"/>
          <p14:tracePt t="16129" x="3746500" y="3048000"/>
          <p14:tracePt t="16145" x="3727450" y="3060700"/>
          <p14:tracePt t="16164" x="3657600" y="3035300"/>
          <p14:tracePt t="16179" x="3575050" y="2940050"/>
          <p14:tracePt t="16195" x="3530600" y="2876550"/>
          <p14:tracePt t="16212" x="3511550" y="2520950"/>
          <p14:tracePt t="16229" x="3556000" y="2324100"/>
          <p14:tracePt t="16246" x="3702050" y="2032000"/>
          <p14:tracePt t="16262" x="3790950" y="1885950"/>
          <p14:tracePt t="16279" x="3911600" y="1784350"/>
          <p14:tracePt t="16295" x="4006850" y="1727200"/>
          <p14:tracePt t="16312" x="4178300" y="1682750"/>
          <p14:tracePt t="16330" x="4445000" y="1695450"/>
          <p14:tracePt t="16345" x="4559300" y="1778000"/>
          <p14:tracePt t="16362" x="4648200" y="1936750"/>
          <p14:tracePt t="16379" x="4692650" y="2076450"/>
          <p14:tracePt t="16395" x="4603750" y="2425700"/>
          <p14:tracePt t="16414" x="4235450" y="2794000"/>
          <p14:tracePt t="16429" x="3727450" y="3200400"/>
          <p14:tracePt t="16445" x="3327400" y="3435350"/>
          <p14:tracePt t="16462" x="3200400" y="3486150"/>
          <p14:tracePt t="16479" x="3098800" y="3492500"/>
          <p14:tracePt t="16495" x="3048000" y="3416300"/>
          <p14:tracePt t="16512" x="3035300" y="3206750"/>
          <p14:tracePt t="16529" x="3206750" y="2889250"/>
          <p14:tracePt t="16548" x="3397250" y="2489200"/>
          <p14:tracePt t="16562" x="3778250" y="2152650"/>
          <p14:tracePt t="16578" x="4165600" y="1733550"/>
          <p14:tracePt t="16596" x="4616450" y="1511300"/>
          <p14:tracePt t="16612" x="5086350" y="1403350"/>
          <p14:tracePt t="16630" x="5340350" y="1428750"/>
          <p14:tracePt t="16645" x="5435600" y="1466850"/>
          <p14:tracePt t="16661" x="5556250" y="1619250"/>
          <p14:tracePt t="16678" x="5581650" y="1790700"/>
          <p14:tracePt t="16695" x="5537200" y="1955800"/>
          <p14:tracePt t="16713" x="5257800" y="2336800"/>
          <p14:tracePt t="17134" x="5289550" y="2362200"/>
          <p14:tracePt t="17142" x="5327650" y="2387600"/>
          <p14:tracePt t="17149" x="5346700" y="2413000"/>
          <p14:tracePt t="17162" x="5365750" y="2432050"/>
          <p14:tracePt t="17180" x="5403850" y="2495550"/>
          <p14:tracePt t="17196" x="5346700" y="2578100"/>
          <p14:tracePt t="17212" x="4978400" y="2724150"/>
          <p14:tracePt t="17245" x="3276600" y="2540000"/>
          <p14:tracePt t="17278" x="1485900" y="2254250"/>
          <p14:tracePt t="17295" x="1085850" y="2120900"/>
          <p14:tracePt t="17311" x="990600" y="2044700"/>
          <p14:tracePt t="17328" x="920750" y="1949450"/>
          <p14:tracePt t="17345" x="952500" y="1600200"/>
          <p14:tracePt t="17361" x="1085850" y="1352550"/>
          <p14:tracePt t="17378" x="1263650" y="1206500"/>
          <p14:tracePt t="17395" x="1517650" y="933450"/>
          <p14:tracePt t="17411" x="1898650" y="647700"/>
          <p14:tracePt t="17428" x="2381250" y="508000"/>
          <p14:tracePt t="17444" x="2559050" y="508000"/>
          <p14:tracePt t="17461" x="2724150" y="539750"/>
          <p14:tracePt t="17478" x="2940050" y="755650"/>
          <p14:tracePt t="17496" x="3067050" y="1009650"/>
          <p14:tracePt t="17511" x="3149600" y="1339850"/>
          <p14:tracePt t="17528" x="3143250" y="1536700"/>
          <p14:tracePt t="17545" x="2971800" y="1955800"/>
          <p14:tracePt t="17561" x="2838450" y="2190750"/>
          <p14:tracePt t="17577" x="2241550" y="2743200"/>
          <p14:tracePt t="17594" x="1936750" y="2914650"/>
          <p14:tracePt t="17611" x="1727200" y="2965450"/>
          <p14:tracePt t="17628" x="1568450" y="2965450"/>
          <p14:tracePt t="17644" x="1358900" y="2692400"/>
          <p14:tracePt t="17662" x="1238250" y="2139950"/>
          <p14:tracePt t="17677" x="1238250" y="1949450"/>
          <p14:tracePt t="17694" x="1238250" y="1765300"/>
          <p14:tracePt t="17711" x="1250950" y="1568450"/>
          <p14:tracePt t="17730" x="1250950" y="1498600"/>
          <p14:tracePt t="17746" x="1250950" y="1479550"/>
          <p14:tracePt t="17778" x="1244600" y="1479550"/>
          <p14:tracePt t="17794" x="1212850" y="1524000"/>
          <p14:tracePt t="17811" x="1079500" y="1733550"/>
          <p14:tracePt t="17829" x="971550" y="1924050"/>
          <p14:tracePt t="17844" x="914400" y="2273300"/>
          <p14:tracePt t="17861" x="996950" y="2419350"/>
          <p14:tracePt t="17879" x="1308100" y="2889250"/>
          <p14:tracePt t="17895" x="1638300" y="3124200"/>
          <p14:tracePt t="17911" x="1949450" y="3282950"/>
          <p14:tracePt t="17927" x="2546350" y="3359150"/>
          <p14:tracePt t="17944" x="2933700" y="3314700"/>
          <p14:tracePt t="17961" x="3314700" y="3206750"/>
          <p14:tracePt t="17978" x="3905250" y="2895600"/>
          <p14:tracePt t="17994" x="4152900" y="2616200"/>
          <p14:tracePt t="18010" x="4349750" y="2108200"/>
          <p14:tracePt t="18027" x="4413250" y="1765300"/>
          <p14:tracePt t="18044" x="4387850" y="1238250"/>
          <p14:tracePt t="18060" x="4279900" y="1028700"/>
          <p14:tracePt t="18077" x="3721100" y="717550"/>
          <p14:tracePt t="18094" x="3028950" y="704850"/>
          <p14:tracePt t="18111" x="2228850" y="857250"/>
          <p14:tracePt t="18128" x="1384300" y="1111250"/>
          <p14:tracePt t="18144" x="1219200" y="1206500"/>
          <p14:tracePt t="18161" x="1092200" y="1339850"/>
          <p14:tracePt t="18177" x="1022350" y="1460500"/>
          <p14:tracePt t="18195" x="965200" y="1765300"/>
          <p14:tracePt t="18213" x="1041400" y="2012950"/>
          <p14:tracePt t="18227" x="1333500" y="2273300"/>
          <p14:tracePt t="18244" x="1809750" y="2609850"/>
          <p14:tracePt t="18260" x="2546350" y="2895600"/>
          <p14:tracePt t="18279" x="3263900" y="2959100"/>
          <p14:tracePt t="18294" x="3905250" y="2768600"/>
          <p14:tracePt t="18310" x="4203700" y="2578100"/>
          <p14:tracePt t="18328" x="4552950" y="2152650"/>
          <p14:tracePt t="18343" x="4845050" y="1568450"/>
          <p14:tracePt t="18361" x="4965700" y="781050"/>
          <p14:tracePt t="18377" x="4902200" y="381000"/>
          <p14:tracePt t="18394" x="4781550" y="241300"/>
          <p14:tracePt t="18410" x="4502150" y="114300"/>
          <p14:tracePt t="18429" x="3651250" y="228600"/>
          <p14:tracePt t="18445" x="3149600" y="584200"/>
          <p14:tracePt t="18460" x="2679700" y="889000"/>
          <p14:tracePt t="18477" x="2228850" y="1371600"/>
          <p14:tracePt t="18493" x="2057400" y="1670050"/>
          <p14:tracePt t="18512" x="1911350" y="2349500"/>
          <p14:tracePt t="18529" x="1962150" y="2965450"/>
          <p14:tracePt t="18543" x="2133600" y="3238500"/>
          <p14:tracePt t="18560" x="2584450" y="3575050"/>
          <p14:tracePt t="18577" x="2825750" y="3651250"/>
          <p14:tracePt t="18594" x="3473450" y="3460750"/>
          <p14:tracePt t="18610" x="4102100" y="3117850"/>
          <p14:tracePt t="18627" x="4819650" y="2552700"/>
          <p14:tracePt t="18643" x="5232400" y="2171700"/>
          <p14:tracePt t="18662" x="5905500" y="1485900"/>
          <p14:tracePt t="18678" x="6337300" y="990600"/>
          <p14:tracePt t="18693" x="6661150" y="647700"/>
          <p14:tracePt t="18710" x="6978650" y="190500"/>
          <p14:tracePt t="18727" x="7086600" y="12700"/>
          <p14:tracePt t="18745" x="7131050" y="0"/>
          <p14:tracePt t="18760" x="7067550" y="0"/>
          <p14:tracePt t="18777" x="6635750" y="0"/>
          <p14:tracePt t="18793" x="6032500" y="114300"/>
          <p14:tracePt t="18810" x="5302250" y="349250"/>
          <p14:tracePt t="18827" x="4635500" y="596900"/>
          <p14:tracePt t="18843" x="4133850" y="984250"/>
          <p14:tracePt t="18860" x="3975100" y="1123950"/>
          <p14:tracePt t="18877" x="3790950" y="1365250"/>
          <p14:tracePt t="18894" x="3632200" y="1695450"/>
          <p14:tracePt t="18911" x="3543300" y="1968500"/>
          <p14:tracePt t="18927" x="3568700" y="2120900"/>
          <p14:tracePt t="18943" x="3644900" y="2235200"/>
          <p14:tracePt t="18960" x="4025900" y="2476500"/>
          <p14:tracePt t="18977" x="4737100" y="2603500"/>
          <p14:tracePt t="18994" x="5232400" y="2552700"/>
          <p14:tracePt t="19010" x="5988050" y="2336800"/>
          <p14:tracePt t="19027" x="6248400" y="2203450"/>
          <p14:tracePt t="19043" x="6534150" y="1943100"/>
          <p14:tracePt t="19061" x="6826250" y="1308100"/>
          <p14:tracePt t="19078" x="6845300" y="1079500"/>
          <p14:tracePt t="19093" x="6807200" y="812800"/>
          <p14:tracePt t="19110" x="6584950" y="533400"/>
          <p14:tracePt t="19127" x="5962650" y="247650"/>
          <p14:tracePt t="19142" x="4724400" y="171450"/>
          <p14:tracePt t="19159" x="4248150" y="266700"/>
          <p14:tracePt t="19176" x="3829050" y="355600"/>
          <p14:tracePt t="19193" x="3429000" y="546100"/>
          <p14:tracePt t="19210" x="3282950" y="628650"/>
          <p14:tracePt t="19229" x="3162300" y="749300"/>
          <p14:tracePt t="19243" x="2959100" y="1041400"/>
          <p14:tracePt t="19260" x="2889250" y="1397000"/>
          <p14:tracePt t="19276" x="3022600" y="1955800"/>
          <p14:tracePt t="19294" x="3194050" y="2298700"/>
          <p14:tracePt t="19309" x="3409950" y="2540000"/>
          <p14:tracePt t="19326" x="3575050" y="2686050"/>
          <p14:tracePt t="19343" x="3790950" y="2787650"/>
          <p14:tracePt t="19359" x="3930650" y="2832100"/>
          <p14:tracePt t="19376" x="4083050" y="2844800"/>
          <p14:tracePt t="19393" x="4133850" y="2844800"/>
          <p14:tracePt t="19409" x="4184650" y="2832100"/>
          <p14:tracePt t="25225" x="4229100" y="2781300"/>
          <p14:tracePt t="25231" x="4279900" y="2736850"/>
          <p14:tracePt t="25241" x="4349750" y="2667000"/>
          <p14:tracePt t="25255" x="4578350" y="2400300"/>
          <p14:tracePt t="25272" x="4819650" y="2197100"/>
          <p14:tracePt t="25288" x="4972050" y="2082800"/>
          <p14:tracePt t="25323" x="5283200" y="1752600"/>
          <p14:tracePt t="25354" x="5416550" y="1670050"/>
          <p14:tracePt t="25371" x="5486400" y="1625600"/>
          <p14:tracePt t="25390" x="5568950" y="1600200"/>
          <p14:tracePt t="25404" x="5607050" y="1593850"/>
          <p14:tracePt t="25421" x="5626100" y="1593850"/>
          <p14:tracePt t="25439" x="5632450" y="1593850"/>
          <p14:tracePt t="25454" x="5645150" y="1593850"/>
          <p14:tracePt t="25472" x="5626100" y="1689100"/>
          <p14:tracePt t="25488" x="5524500" y="1866900"/>
          <p14:tracePt t="25504" x="5410200" y="2032000"/>
          <p14:tracePt t="25521" x="5099050" y="2381250"/>
          <p14:tracePt t="25538" x="4908550" y="2641600"/>
          <p14:tracePt t="25555" x="4591050" y="3105150"/>
          <p14:tracePt t="25571" x="4495800" y="3263900"/>
          <p14:tracePt t="25588" x="4419600" y="3359150"/>
          <p14:tracePt t="25604" x="4362450" y="3448050"/>
          <p14:tracePt t="25621" x="4292600" y="3562350"/>
          <p14:tracePt t="25639" x="4254500" y="3657600"/>
          <p14:tracePt t="25968" x="4368800" y="3625850"/>
          <p14:tracePt t="25976" x="4451350" y="3600450"/>
          <p14:tracePt t="25987" x="4584700" y="3549650"/>
          <p14:tracePt t="26006" x="4933950" y="3435350"/>
          <p14:tracePt t="26023" x="5302250" y="3251200"/>
          <p14:tracePt t="26054" x="5588000" y="3105150"/>
          <p14:tracePt t="26087" x="5689600" y="3048000"/>
          <p14:tracePt t="26105" x="5708650" y="3035300"/>
          <p14:tracePt t="26120" x="5708650" y="3022600"/>
          <p14:tracePt t="26138" x="5695950" y="2984500"/>
          <p14:tracePt t="26154" x="5600700" y="2901950"/>
          <p14:tracePt t="26174" x="5429250" y="2813050"/>
          <p14:tracePt t="26187" x="5314950" y="2768600"/>
          <p14:tracePt t="26204" x="5105400" y="2736850"/>
          <p14:tracePt t="26220" x="4921250" y="2736850"/>
          <p14:tracePt t="26239" x="4559300" y="2813050"/>
          <p14:tracePt t="26255" x="4311650" y="2889250"/>
          <p14:tracePt t="26270" x="4019550" y="2997200"/>
          <p14:tracePt t="26287" x="3683000" y="3124200"/>
          <p14:tracePt t="26304" x="3511550" y="3238500"/>
          <p14:tracePt t="26320" x="3365500" y="3352800"/>
          <p14:tracePt t="26339" x="3238500" y="3454400"/>
          <p14:tracePt t="26354" x="3187700" y="3498850"/>
          <p14:tracePt t="26370" x="3143250" y="3524250"/>
          <p14:tracePt t="26387" x="3098800" y="3549650"/>
          <p14:tracePt t="26406" x="3009900" y="3556000"/>
          <p14:tracePt t="26421" x="2940050" y="3556000"/>
          <p14:tracePt t="26437" x="2863850" y="3543300"/>
          <p14:tracePt t="26454" x="2774950" y="3524250"/>
          <p14:tracePt t="26470" x="2654300" y="3517900"/>
          <p14:tracePt t="26488" x="2374900" y="3556000"/>
          <p14:tracePt t="26503" x="2228850" y="3632200"/>
          <p14:tracePt t="26520" x="2051050" y="3765550"/>
          <p14:tracePt t="26537" x="1943100" y="3860800"/>
          <p14:tracePt t="26554" x="1873250" y="3917950"/>
          <p14:tracePt t="26570" x="1835150" y="3956050"/>
          <p14:tracePt t="26587" x="1828800" y="3962400"/>
          <p14:tracePt t="26604" x="1816100" y="3968750"/>
          <p14:tracePt t="26620" x="1809750" y="3975100"/>
          <p14:tracePt t="26639" x="1860550" y="4006850"/>
          <p14:tracePt t="26655" x="1962150" y="4032250"/>
          <p14:tracePt t="26670" x="2025650" y="4044950"/>
          <p14:tracePt t="26687" x="2127250" y="4051300"/>
          <p14:tracePt t="26704" x="2241550" y="4057650"/>
          <p14:tracePt t="26720" x="2374900" y="4057650"/>
          <p14:tracePt t="26736" x="2413000" y="4057650"/>
          <p14:tracePt t="26754" x="2457450" y="4051300"/>
          <p14:tracePt t="26770" x="2476500" y="4044950"/>
          <p14:tracePt t="26787" x="2501900" y="4044950"/>
          <p14:tracePt t="26804" x="2546350" y="4038600"/>
          <p14:tracePt t="26820" x="2590800" y="4032250"/>
          <p14:tracePt t="26837" x="2641600" y="4025900"/>
          <p14:tracePt t="26854" x="2686050" y="4019550"/>
          <p14:tracePt t="26870" x="2768600" y="4000500"/>
          <p14:tracePt t="26887" x="2870200" y="3987800"/>
          <p14:tracePt t="26903" x="2933700" y="3981450"/>
          <p14:tracePt t="26920" x="2971800" y="3981450"/>
          <p14:tracePt t="26938" x="3003550" y="3981450"/>
          <p14:tracePt t="26953" x="3060700" y="3981450"/>
          <p14:tracePt t="26970" x="3111500" y="3981450"/>
          <p14:tracePt t="26986" x="3136900" y="3981450"/>
          <p14:tracePt t="27003" x="3162300" y="3975100"/>
          <p14:tracePt t="27020" x="3175000" y="3968750"/>
          <p14:tracePt t="27038" x="3194050" y="3968750"/>
          <p14:tracePt t="27105" x="3194050" y="3962400"/>
          <p14:tracePt t="27113" x="3194050" y="3956050"/>
          <p14:tracePt t="27120" x="3194050" y="3937000"/>
          <p14:tracePt t="27137" x="3162300" y="3892550"/>
          <p14:tracePt t="27153" x="2933700" y="3778250"/>
          <p14:tracePt t="27170" x="2730500" y="3771900"/>
          <p14:tracePt t="27187" x="2336800" y="3860800"/>
          <p14:tracePt t="27203" x="2222500" y="3917950"/>
          <p14:tracePt t="27219" x="2114550" y="3975100"/>
          <p14:tracePt t="27237" x="2032000" y="4013200"/>
          <p14:tracePt t="27253" x="1949450" y="4051300"/>
          <p14:tracePt t="27270" x="1866900" y="4076700"/>
          <p14:tracePt t="27286" x="1797050" y="4095750"/>
          <p14:tracePt t="27303" x="1727200" y="4121150"/>
          <p14:tracePt t="27320" x="1670050" y="4127500"/>
          <p14:tracePt t="27338" x="1593850" y="4127500"/>
          <p14:tracePt t="27354" x="1543050" y="4114800"/>
          <p14:tracePt t="27370" x="1511300" y="4102100"/>
          <p14:tracePt t="27386" x="1485900" y="4089400"/>
          <p14:tracePt t="27403" x="1447800" y="4057650"/>
          <p14:tracePt t="27419" x="1435100" y="4019550"/>
          <p14:tracePt t="27438" x="1428750" y="3994150"/>
          <p14:tracePt t="27453" x="1428750" y="3987800"/>
          <p14:tracePt t="27488" x="1428750" y="3981450"/>
          <p14:tracePt t="27505" x="1473200" y="3981450"/>
          <p14:tracePt t="27519" x="1625600" y="3987800"/>
          <p14:tracePt t="27536" x="1739900" y="4038600"/>
          <p14:tracePt t="27553" x="1911350" y="4114800"/>
          <p14:tracePt t="27569" x="2082800" y="4203700"/>
          <p14:tracePt t="27586" x="2260600" y="4305300"/>
          <p14:tracePt t="27603" x="2425700" y="4362450"/>
          <p14:tracePt t="27619" x="2559050" y="4381500"/>
          <p14:tracePt t="27636" x="2635250" y="4381500"/>
          <p14:tracePt t="27654" x="2717800" y="4381500"/>
          <p14:tracePt t="27669" x="2806700" y="4375150"/>
          <p14:tracePt t="27686" x="2978150" y="4311650"/>
          <p14:tracePt t="27703" x="3124200" y="4254500"/>
          <p14:tracePt t="27719" x="3321050" y="4165600"/>
          <p14:tracePt t="27739" x="3511550" y="4083050"/>
          <p14:tracePt t="27752" x="3562350" y="4051300"/>
          <p14:tracePt t="27769" x="3613150" y="3981450"/>
          <p14:tracePt t="27786" x="3644900" y="3898900"/>
          <p14:tracePt t="27802" x="3644900" y="3771900"/>
          <p14:tracePt t="27820" x="3327400" y="3454400"/>
          <p14:tracePt t="27836" x="2901950" y="3206750"/>
          <p14:tracePt t="27853" x="2527300" y="3105150"/>
          <p14:tracePt t="27869" x="1993900" y="3098800"/>
          <p14:tracePt t="27886" x="1543050" y="3213100"/>
          <p14:tracePt t="27904" x="1060450" y="3409950"/>
          <p14:tracePt t="27919" x="762000" y="3530600"/>
          <p14:tracePt t="27936" x="641350" y="3568700"/>
          <p14:tracePt t="27952" x="584200" y="3594100"/>
          <p14:tracePt t="27971" x="546100" y="3613150"/>
          <p14:tracePt t="27986" x="533400" y="3613150"/>
          <p14:tracePt t="28002" x="527050" y="3613150"/>
          <p14:tracePt t="28211" x="577850" y="3625850"/>
          <p14:tracePt t="28221" x="647700" y="3651250"/>
          <p14:tracePt t="28225" x="730250" y="3676650"/>
          <p14:tracePt t="28235" x="819150" y="3695700"/>
          <p14:tracePt t="28252" x="939800" y="3727450"/>
          <p14:tracePt t="28269" x="1111250" y="3771900"/>
          <p14:tracePt t="28287" x="1587500" y="3930650"/>
          <p14:tracePt t="28302" x="2101850" y="4140200"/>
          <p14:tracePt t="28319" x="2374900" y="4305300"/>
          <p14:tracePt t="28335" x="2692400" y="4572000"/>
          <p14:tracePt t="28355" x="2851150" y="4730750"/>
          <p14:tracePt t="28371" x="2927350" y="4845050"/>
          <p14:tracePt t="28386" x="2946400" y="4921250"/>
          <p14:tracePt t="28402" x="2965450" y="4978400"/>
          <p14:tracePt t="28419" x="2952750" y="5029200"/>
          <p14:tracePt t="28437" x="2876550" y="5111750"/>
          <p14:tracePt t="28454" x="2711450" y="5175250"/>
          <p14:tracePt t="28469" x="2514600" y="5181600"/>
          <p14:tracePt t="28485" x="2178050" y="5111750"/>
          <p14:tracePt t="28502" x="1924050" y="4984750"/>
          <p14:tracePt t="28519" x="1454150" y="4692650"/>
          <p14:tracePt t="28536" x="1301750" y="4527550"/>
          <p14:tracePt t="28552" x="1193800" y="4254500"/>
          <p14:tracePt t="28569" x="1168400" y="4133850"/>
          <p14:tracePt t="28585" x="1155700" y="3911600"/>
          <p14:tracePt t="28602" x="1174750" y="3663950"/>
          <p14:tracePt t="28618" x="1244600" y="3492500"/>
          <p14:tracePt t="28635" x="1511300" y="3067050"/>
          <p14:tracePt t="28652" x="1651000" y="2952750"/>
          <p14:tracePt t="28670" x="1771650" y="2876550"/>
          <p14:tracePt t="28687" x="1936750" y="2838450"/>
          <p14:tracePt t="28702" x="2146300" y="2838450"/>
          <p14:tracePt t="28719" x="2444750" y="2908300"/>
          <p14:tracePt t="28736" x="2921000" y="3136900"/>
          <p14:tracePt t="28753" x="3206750" y="3416300"/>
          <p14:tracePt t="28769" x="3467100" y="3803650"/>
          <p14:tracePt t="28785" x="3530600" y="3981450"/>
          <p14:tracePt t="28802" x="3556000" y="4083050"/>
          <p14:tracePt t="28818" x="3568700" y="4178300"/>
          <p14:tracePt t="28821" x="3556000" y="4235450"/>
          <p14:tracePt t="28838" x="3473450" y="4349750"/>
          <p14:tracePt t="28852" x="3168650" y="4527550"/>
          <p14:tracePt t="28868" x="2419350" y="4641850"/>
          <p14:tracePt t="28885" x="1752600" y="4559300"/>
          <p14:tracePt t="28902" x="1339850" y="4432300"/>
          <p14:tracePt t="28919" x="869950" y="4152900"/>
          <p14:tracePt t="28935" x="730250" y="3848100"/>
          <p14:tracePt t="28952" x="730250" y="3556000"/>
          <p14:tracePt t="28968" x="838200" y="3346450"/>
          <p14:tracePt t="28986" x="1117600" y="2921000"/>
          <p14:tracePt t="29001" x="1231900" y="2832100"/>
          <p14:tracePt t="29018" x="1358900" y="2743200"/>
          <p14:tracePt t="29035" x="1612900" y="2679700"/>
          <p14:tracePt t="29051" x="1905000" y="2705100"/>
          <p14:tracePt t="29069" x="2584450" y="2965450"/>
          <p14:tracePt t="29085" x="2838450" y="3340100"/>
          <p14:tracePt t="29101" x="2978150" y="3727450"/>
          <p14:tracePt t="29118" x="3003550" y="3956050"/>
          <p14:tracePt t="29136" x="2997200" y="4146550"/>
          <p14:tracePt t="29151" x="2882900" y="4451350"/>
          <p14:tracePt t="29168" x="2724150" y="4572000"/>
          <p14:tracePt t="29185" x="2279650" y="4692650"/>
          <p14:tracePt t="29201" x="2006600" y="4679950"/>
          <p14:tracePt t="29218" x="1562100" y="4578350"/>
          <p14:tracePt t="29237" x="889000" y="4305300"/>
          <p14:tracePt t="29251" x="679450" y="4203700"/>
          <p14:tracePt t="29268" x="463550" y="4114800"/>
          <p14:tracePt t="29285" x="349250" y="4057650"/>
          <p14:tracePt t="29302" x="247650" y="3879850"/>
          <p14:tracePt t="29319" x="222250" y="3790950"/>
          <p14:tracePt t="29335" x="222250" y="3733800"/>
          <p14:tracePt t="29352" x="254000" y="3676650"/>
          <p14:tracePt t="29368" x="603250" y="3321050"/>
          <p14:tracePt t="29385" x="1162050" y="2876550"/>
          <p14:tracePt t="29401" x="1276350" y="2838450"/>
          <p14:tracePt t="29417" x="1346200" y="2800350"/>
          <p14:tracePt t="29435" x="1511300" y="2781300"/>
          <p14:tracePt t="29453" x="1879600" y="2863850"/>
          <p14:tracePt t="29467" x="2279650" y="3276600"/>
          <p14:tracePt t="29484" x="2489200" y="3549650"/>
          <p14:tracePt t="29501" x="2698750" y="4114800"/>
          <p14:tracePt t="29518" x="2711450" y="4743450"/>
          <p14:tracePt t="29536" x="2438400" y="5524500"/>
          <p14:tracePt t="29551" x="2266950" y="5835650"/>
          <p14:tracePt t="29568" x="2038350" y="6210300"/>
          <p14:tracePt t="29585" x="2025650" y="6223000"/>
          <p14:tracePt t="30092" x="2279650" y="6064250"/>
          <p14:tracePt t="30100" x="2451100" y="5949950"/>
          <p14:tracePt t="30107" x="2559050" y="5867400"/>
          <p14:tracePt t="30117" x="2781300" y="5689600"/>
          <p14:tracePt t="30134" x="3105150" y="5486400"/>
          <p14:tracePt t="30152" x="3213100" y="5435600"/>
          <p14:tracePt t="30168" x="3340100" y="5391150"/>
          <p14:tracePt t="30200" x="3460750" y="5365750"/>
          <p14:tracePt t="30235" x="3505200" y="5353050"/>
          <p14:tracePt t="30250" x="3511550" y="5353050"/>
          <p14:tracePt t="30852" x="3600450" y="5302250"/>
          <p14:tracePt t="30860" x="3771900" y="5187950"/>
          <p14:tracePt t="30869" x="4108450" y="5022850"/>
          <p14:tracePt t="30883" x="4438650" y="4921250"/>
          <p14:tracePt t="30900" x="5130800" y="4781550"/>
          <p14:tracePt t="30935" x="7105650" y="4438650"/>
          <p14:tracePt t="30966" x="8407400" y="4514850"/>
          <p14:tracePt t="30983" x="8559800" y="4572000"/>
          <p14:tracePt t="31000" x="8661400" y="4629150"/>
          <p14:tracePt t="31016" x="8737600" y="4673600"/>
          <p14:tracePt t="31034" x="8794750" y="4730750"/>
          <p14:tracePt t="31274" x="8896350" y="4629150"/>
          <p14:tracePt t="31282" x="9182100" y="4387850"/>
          <p14:tracePt t="31288" x="9296400" y="4305300"/>
          <p14:tracePt t="31299" x="9429750" y="4216400"/>
          <p14:tracePt t="31336" x="9880600" y="3968750"/>
          <p14:tracePt t="31366" x="9931400" y="3949700"/>
          <p14:tracePt t="31383" x="9963150" y="3968750"/>
          <p14:tracePt t="31400" x="9982200" y="4025900"/>
          <p14:tracePt t="31418" x="9937750" y="4197350"/>
          <p14:tracePt t="31433" x="9842500" y="4343400"/>
          <p14:tracePt t="31449" x="9779000" y="4432300"/>
          <p14:tracePt t="31466" x="9740900" y="4476750"/>
          <p14:tracePt t="31484" x="9728200" y="4489450"/>
          <p14:tracePt t="31501" x="9721850" y="4502150"/>
          <p14:tracePt t="31516" x="9721850" y="4508500"/>
          <p14:tracePt t="31533" x="9715500" y="4508500"/>
          <p14:tracePt t="31549" x="9709150" y="4508500"/>
          <p14:tracePt t="31567" x="9690100" y="4508500"/>
          <p14:tracePt t="31583" x="9677400" y="4508500"/>
          <p14:tracePt t="31599" x="9671050" y="4508500"/>
          <p14:tracePt t="31616" x="9652000" y="4508500"/>
          <p14:tracePt t="31633" x="9645650" y="4508500"/>
          <p14:tracePt t="31951" x="9544050" y="4502150"/>
          <p14:tracePt t="31958" x="9404350" y="4483100"/>
          <p14:tracePt t="31967" x="9207500" y="4432300"/>
          <p14:tracePt t="31983" x="8997950" y="4368800"/>
          <p14:tracePt t="31999" x="8655050" y="4279900"/>
          <p14:tracePt t="32016" x="8407400" y="4197350"/>
          <p14:tracePt t="32034" x="8045450" y="4127500"/>
          <p14:tracePt t="32066" x="7918450" y="4108450"/>
          <p14:tracePt t="32099" x="7886700" y="4108450"/>
          <p14:tracePt t="32117" x="7874000" y="4108450"/>
          <p14:tracePt t="32184" x="7874000" y="4102100"/>
          <p14:tracePt t="32192" x="7874000" y="4095750"/>
          <p14:tracePt t="32200" x="7893050" y="4070350"/>
          <p14:tracePt t="32216" x="8051800" y="3917950"/>
          <p14:tracePt t="32232" x="8369300" y="3663950"/>
          <p14:tracePt t="32249" x="8547100" y="3524250"/>
          <p14:tracePt t="32265" x="8674100" y="3403600"/>
          <p14:tracePt t="32284" x="8832850" y="3200400"/>
          <p14:tracePt t="32299" x="8864600" y="3143250"/>
          <p14:tracePt t="32315" x="8896350" y="3117850"/>
          <p14:tracePt t="32332" x="8972550" y="3067050"/>
          <p14:tracePt t="32613" x="8483600" y="2787650"/>
          <p14:tracePt t="32620" x="7937500" y="2552700"/>
          <p14:tracePt t="32633" x="7188200" y="2374900"/>
          <p14:tracePt t="32649" x="6534150" y="2241550"/>
          <p14:tracePt t="32667" x="5581650" y="2165350"/>
          <p14:tracePt t="32682" x="5213350" y="2114550"/>
          <p14:tracePt t="32699" x="5092700" y="2089150"/>
          <p14:tracePt t="32736" x="4946650" y="1949450"/>
          <p14:tracePt t="33072" x="4470400" y="1689100"/>
          <p14:tracePt t="33080" x="4273550" y="1625600"/>
          <p14:tracePt t="33087" x="3333750" y="1384300"/>
          <p14:tracePt t="33098" x="3035300" y="1314450"/>
          <p14:tracePt t="33135" x="1676400" y="863600"/>
          <p14:tracePt t="33165" x="1536700" y="793750"/>
          <p14:tracePt t="33181" x="1498600" y="742950"/>
          <p14:tracePt t="33198" x="1485900" y="685800"/>
          <p14:tracePt t="33217" x="1485900" y="666750"/>
          <p14:tracePt t="33252" x="1492250" y="666750"/>
          <p14:tracePt t="33265" x="1517650" y="673100"/>
          <p14:tracePt t="33284" x="1631950" y="793750"/>
          <p14:tracePt t="33298" x="1714500" y="1060450"/>
          <p14:tracePt t="33315" x="1714500" y="1149350"/>
          <p14:tracePt t="33332" x="1689100" y="1225550"/>
          <p14:tracePt t="33348" x="1663700" y="1289050"/>
          <p14:tracePt t="33366" x="1631950" y="1333500"/>
          <p14:tracePt t="33381" x="1606550" y="1346200"/>
          <p14:tracePt t="33398" x="1593850" y="1346200"/>
          <p14:tracePt t="33415" x="1562100" y="1346200"/>
          <p14:tracePt t="33432" x="1543050" y="1282700"/>
          <p14:tracePt t="33449" x="1536700" y="1181100"/>
          <p14:tracePt t="33464" x="1536700" y="1155700"/>
          <p14:tracePt t="33482" x="1536700" y="1149350"/>
          <p14:tracePt t="33576" x="1530350" y="1149350"/>
          <p14:tracePt t="33599" x="1524000" y="1155700"/>
          <p14:tracePt t="33615" x="1517650" y="1162050"/>
          <p14:tracePt t="33652" x="1511300" y="1174750"/>
          <p14:tracePt t="33660" x="1511300" y="1181100"/>
          <p14:tracePt t="33667" x="1504950" y="1181100"/>
          <p14:tracePt t="33681" x="1504950" y="1200150"/>
          <p14:tracePt t="33698" x="1504950" y="1225550"/>
          <p14:tracePt t="33715" x="1568450" y="1301750"/>
          <p14:tracePt t="33731" x="1816100" y="1460500"/>
          <p14:tracePt t="33750" x="2266950" y="1625600"/>
          <p14:tracePt t="33766" x="2673350" y="1676400"/>
          <p14:tracePt t="33781" x="2940050" y="1682750"/>
          <p14:tracePt t="33798" x="3511550" y="1663700"/>
          <p14:tracePt t="33814" x="3689350" y="1625600"/>
          <p14:tracePt t="33818" x="3790950" y="1600200"/>
          <p14:tracePt t="33833" x="3943350" y="1543050"/>
          <p14:tracePt t="33847" x="4025900" y="1498600"/>
          <p14:tracePt t="33864" x="4159250" y="1295400"/>
          <p14:tracePt t="33881" x="4292600" y="920750"/>
          <p14:tracePt t="33897" x="4305300" y="749300"/>
          <p14:tracePt t="33915" x="4298950" y="546100"/>
          <p14:tracePt t="33932" x="4248150" y="425450"/>
          <p14:tracePt t="33948" x="4070350" y="285750"/>
          <p14:tracePt t="33964" x="3860800" y="209550"/>
          <p14:tracePt t="33981" x="3346450" y="158750"/>
          <p14:tracePt t="33997" x="3022600" y="171450"/>
          <p14:tracePt t="34014" x="2825750" y="215900"/>
          <p14:tracePt t="34031" x="2717800" y="247650"/>
          <p14:tracePt t="34047" x="2641600" y="292100"/>
          <p14:tracePt t="34064" x="2597150" y="311150"/>
          <p14:tracePt t="34082" x="2559050" y="336550"/>
          <p14:tracePt t="34097" x="2533650" y="342900"/>
          <p14:tracePt t="34114" x="2520950" y="355600"/>
          <p14:tracePt t="34131" x="2508250" y="361950"/>
          <p14:tracePt t="34149" x="2470150" y="387350"/>
          <p14:tracePt t="34164" x="2425700" y="412750"/>
          <p14:tracePt t="34181" x="2381250" y="438150"/>
          <p14:tracePt t="34197" x="2355850" y="463550"/>
          <p14:tracePt t="34214" x="2336800" y="476250"/>
          <p14:tracePt t="34233" x="2324100" y="488950"/>
          <p14:tracePt t="34247" x="2311400" y="508000"/>
          <p14:tracePt t="34264" x="2305050" y="514350"/>
          <p14:tracePt t="34280" x="2286000" y="527050"/>
          <p14:tracePt t="34298" x="2273300" y="539750"/>
          <p14:tracePt t="34317" x="2260600" y="558800"/>
          <p14:tracePt t="34330" x="2247900" y="565150"/>
          <p14:tracePt t="34347" x="2235200" y="584200"/>
          <p14:tracePt t="34364" x="2209800" y="622300"/>
          <p14:tracePt t="34381" x="2171700" y="711200"/>
          <p14:tracePt t="34398" x="2146300" y="831850"/>
          <p14:tracePt t="34414" x="2114550" y="952500"/>
          <p14:tracePt t="34432" x="2076450" y="1123950"/>
          <p14:tracePt t="34447" x="2051050" y="1225550"/>
          <p14:tracePt t="34464" x="2000250" y="1346200"/>
          <p14:tracePt t="34480" x="1981200" y="1422400"/>
          <p14:tracePt t="34497" x="1968500" y="1460500"/>
          <p14:tracePt t="34513" x="1968500" y="1473200"/>
          <p14:tracePt t="34532" x="1968500" y="1492250"/>
          <p14:tracePt t="34547" x="1968500" y="1498600"/>
          <p14:tracePt t="34563" x="1968500" y="1479550"/>
          <p14:tracePt t="34580" x="2089150" y="1301750"/>
          <p14:tracePt t="34597" x="2222500" y="1162050"/>
          <p14:tracePt t="34614" x="2425700" y="1009650"/>
          <p14:tracePt t="34632" x="2654300" y="933450"/>
          <p14:tracePt t="34647" x="2863850" y="914400"/>
          <p14:tracePt t="34664" x="3162300" y="958850"/>
          <p14:tracePt t="34680" x="3365500" y="1047750"/>
          <p14:tracePt t="34698" x="3765550" y="1282700"/>
          <p14:tracePt t="34713" x="3879850" y="1339850"/>
          <p14:tracePt t="34731" x="3968750" y="1403350"/>
          <p14:tracePt t="34747" x="4064000" y="1460500"/>
          <p14:tracePt t="34765" x="4197350" y="1485900"/>
          <p14:tracePt t="34781" x="4235450" y="1485900"/>
          <p14:tracePt t="34797" x="4254500" y="1485900"/>
          <p14:tracePt t="34813" x="4298950" y="1441450"/>
          <p14:tracePt t="34831" x="4337050" y="1301750"/>
          <p14:tracePt t="34834" x="4337050" y="1219200"/>
          <p14:tracePt t="34848" x="4318000" y="1073150"/>
          <p14:tracePt t="34864" x="4222750" y="939800"/>
          <p14:tracePt t="34880" x="4013200" y="793750"/>
          <p14:tracePt t="34897" x="3270250" y="520700"/>
          <p14:tracePt t="34913" x="2978150" y="514350"/>
          <p14:tracePt t="34931" x="2571750" y="571500"/>
          <p14:tracePt t="34947" x="2203450" y="723900"/>
          <p14:tracePt t="34963" x="2000250" y="793750"/>
          <p14:tracePt t="34980" x="1828800" y="882650"/>
          <p14:tracePt t="34997" x="1651000" y="1003300"/>
          <p14:tracePt t="35015" x="1524000" y="1117600"/>
          <p14:tracePt t="35030" x="1511300" y="1123950"/>
          <p14:tracePt t="35047" x="1498600" y="1136650"/>
          <p14:tracePt t="35063" x="1492250" y="1136650"/>
          <p14:tracePt t="35104" x="1498600" y="1136650"/>
          <p14:tracePt t="35113" x="1517650" y="1117600"/>
          <p14:tracePt t="35130" x="1651000" y="1060450"/>
          <p14:tracePt t="35146" x="1816100" y="1022350"/>
          <p14:tracePt t="35166" x="2235200" y="1092200"/>
          <p14:tracePt t="35180" x="2508250" y="1193800"/>
          <p14:tracePt t="35197" x="2844800" y="1352550"/>
          <p14:tracePt t="35213" x="3079750" y="1530350"/>
          <p14:tracePt t="35232" x="3568700" y="1898650"/>
          <p14:tracePt t="35246" x="3714750" y="1987550"/>
          <p14:tracePt t="35263" x="3803650" y="2038350"/>
          <p14:tracePt t="35280" x="3854450" y="2063750"/>
          <p14:tracePt t="35296" x="3860800" y="2063750"/>
          <p14:tracePt t="35314" x="3873500" y="2063750"/>
          <p14:tracePt t="35375" x="3867150" y="2063750"/>
          <p14:tracePt t="35382" x="3790950" y="2063750"/>
          <p14:tracePt t="35398" x="3086100" y="1968500"/>
          <p14:tracePt t="35413" x="2762250" y="1924050"/>
          <p14:tracePt t="35431" x="2413000" y="1898650"/>
          <p14:tracePt t="35446" x="2178050" y="1898650"/>
          <p14:tracePt t="35463" x="2006600" y="1898650"/>
          <p14:tracePt t="35480" x="1866900" y="1911350"/>
          <p14:tracePt t="35496" x="1803400" y="1924050"/>
          <p14:tracePt t="35513" x="1765300" y="1924050"/>
          <p14:tracePt t="35531" x="1746250" y="1924050"/>
          <p14:tracePt t="35548" x="1727200" y="1924050"/>
          <p14:tracePt t="35563" x="1720850" y="1924050"/>
          <p14:tracePt t="35608" x="1727200" y="1924050"/>
          <p14:tracePt t="35615" x="1746250" y="1924050"/>
          <p14:tracePt t="35632" x="1962150" y="1917700"/>
          <p14:tracePt t="35646" x="2273300" y="1917700"/>
          <p14:tracePt t="35663" x="2616200" y="1968500"/>
          <p14:tracePt t="35679" x="2787650" y="1981200"/>
          <p14:tracePt t="35696" x="2914650" y="2000250"/>
          <p14:tracePt t="35715" x="3079750" y="2012950"/>
          <p14:tracePt t="35732" x="3168650" y="2019300"/>
          <p14:tracePt t="35746" x="3213100" y="2019300"/>
          <p14:tracePt t="35762" x="3232150" y="2019300"/>
          <p14:tracePt t="35779" x="3244850" y="2019300"/>
          <p14:tracePt t="35813" x="2997200" y="2019300"/>
          <p14:tracePt t="35829" x="2679700" y="2000250"/>
          <p14:tracePt t="35846" x="2317750" y="1962150"/>
          <p14:tracePt t="35863" x="1631950" y="1905000"/>
          <p14:tracePt t="35880" x="1327150" y="1892300"/>
          <p14:tracePt t="35896" x="1244600" y="1885950"/>
          <p14:tracePt t="35912" x="1219200" y="1885950"/>
          <p14:tracePt t="35930" x="1206500" y="1866900"/>
          <p14:tracePt t="35946" x="1187450" y="1765300"/>
          <p14:tracePt t="35964" x="1187450" y="1701800"/>
          <p14:tracePt t="35979" x="1200150" y="1631950"/>
          <p14:tracePt t="35996" x="1257300" y="1543050"/>
          <p14:tracePt t="36012" x="1346200" y="1435100"/>
          <p14:tracePt t="36031" x="1511300" y="1295400"/>
          <p14:tracePt t="36046" x="1619250" y="1231900"/>
          <p14:tracePt t="36062" x="1695450" y="1212850"/>
          <p14:tracePt t="36079" x="1752600" y="1206500"/>
          <p14:tracePt t="36096" x="1790700" y="1206500"/>
          <p14:tracePt t="36113" x="1873250" y="1238250"/>
          <p14:tracePt t="36129" x="1949450" y="1295400"/>
          <p14:tracePt t="36146" x="2044700" y="1352550"/>
          <p14:tracePt t="36162" x="2089150" y="1384300"/>
          <p14:tracePt t="36180" x="2108200" y="1403350"/>
          <p14:tracePt t="36196" x="2120900" y="1409700"/>
          <p14:tracePt t="36212" x="2127250" y="1422400"/>
          <p14:tracePt t="36230" x="2152650" y="1435100"/>
          <p14:tracePt t="36246" x="2216150" y="1466850"/>
          <p14:tracePt t="36262" x="2222500" y="1473200"/>
          <p14:tracePt t="36549" x="2324100" y="1466850"/>
          <p14:tracePt t="36556" x="2438400" y="1466850"/>
          <p14:tracePt t="36563" x="2546350" y="1466850"/>
          <p14:tracePt t="36578" x="2717800" y="1498600"/>
          <p14:tracePt t="36595" x="2876550" y="1555750"/>
          <p14:tracePt t="36612" x="2978150" y="1593850"/>
          <p14:tracePt t="36629" x="3041650" y="1638300"/>
          <p14:tracePt t="36645" x="3098800" y="1695450"/>
          <p14:tracePt t="36663" x="3149600" y="1854200"/>
          <p14:tracePt t="36679" x="3111500" y="1974850"/>
          <p14:tracePt t="36695" x="2857500" y="2254250"/>
          <p14:tracePt t="36712" x="2298700" y="2768600"/>
          <p14:tracePt t="36730" x="1600200" y="3282950"/>
          <p14:tracePt t="36745" x="1155700" y="3644900"/>
          <p14:tracePt t="37045" x="1473200" y="3644900"/>
          <p14:tracePt t="37053" x="1549400" y="3657600"/>
          <p14:tracePt t="37063" x="1727200" y="3676650"/>
          <p14:tracePt t="37078" x="2012950" y="3708400"/>
          <p14:tracePt t="37095" x="2266950" y="3778250"/>
          <p14:tracePt t="37114" x="2584450" y="3879850"/>
          <p14:tracePt t="37130" x="2686050" y="3937000"/>
          <p14:tracePt t="37145" x="2813050" y="3987800"/>
          <p14:tracePt t="37161" x="2921000" y="4032250"/>
          <p14:tracePt t="37178" x="3035300" y="4070350"/>
          <p14:tracePt t="37196" x="3175000" y="4133850"/>
          <p14:tracePt t="37212" x="3251200" y="4178300"/>
          <p14:tracePt t="37229" x="3314700" y="4216400"/>
          <p14:tracePt t="37245" x="3371850" y="4273550"/>
          <p14:tracePt t="37261" x="3409950" y="4318000"/>
          <p14:tracePt t="37278" x="3454400" y="4400550"/>
          <p14:tracePt t="37295" x="3486150" y="4457700"/>
          <p14:tracePt t="37311" x="3492500" y="4489450"/>
          <p14:tracePt t="37587" x="3746500" y="4349750"/>
          <p14:tracePt t="37596" x="3898900" y="4241800"/>
          <p14:tracePt t="37601" x="4032250" y="4159250"/>
          <p14:tracePt t="37611" x="4159250" y="4083050"/>
          <p14:tracePt t="37628" x="4381500" y="3975100"/>
          <p14:tracePt t="37663" x="4591050" y="3898900"/>
          <p14:tracePt t="37694" x="4705350" y="3879850"/>
          <p14:tracePt t="37711" x="4781550" y="3879850"/>
          <p14:tracePt t="37728" x="4838700" y="3905250"/>
          <p14:tracePt t="37744" x="4921250" y="4057650"/>
          <p14:tracePt t="37761" x="4927600" y="4178300"/>
          <p14:tracePt t="37778" x="4845050" y="4330700"/>
          <p14:tracePt t="37795" x="4718050" y="4489450"/>
          <p14:tracePt t="37812" x="4578350" y="4603750"/>
          <p14:tracePt t="38146" x="4597400" y="4641850"/>
          <p14:tracePt t="38151" x="4629150" y="4705350"/>
          <p14:tracePt t="38160" x="4635500" y="4730750"/>
          <p14:tracePt t="38178" x="4654550" y="4775200"/>
          <p14:tracePt t="38212" x="4654550" y="4813300"/>
          <p14:tracePt t="38244" x="4654550" y="4826000"/>
          <p14:tracePt t="38340" x="4660900" y="4826000"/>
          <p14:tracePt t="38347" x="4667250" y="4826000"/>
          <p14:tracePt t="38360" x="4679950" y="4826000"/>
          <p14:tracePt t="38378" x="4730750" y="4826000"/>
          <p14:tracePt t="38394" x="4743450" y="4826000"/>
          <p14:tracePt t="38410" x="4756150" y="4826000"/>
          <p14:tracePt t="38446" x="4762500" y="4826000"/>
          <p14:tracePt t="38461" x="4768850" y="4838700"/>
          <p14:tracePt t="38477" x="4768850" y="4845050"/>
          <p14:tracePt t="38494" x="4768850" y="4857750"/>
          <p14:tracePt t="38510" x="4768850" y="4870450"/>
          <p14:tracePt t="38528" x="4768850" y="4883150"/>
          <p14:tracePt t="38544" x="4768850" y="4889500"/>
          <p14:tracePt t="38560" x="4768850" y="4908550"/>
          <p14:tracePt t="38577" x="4775200" y="4914900"/>
          <p14:tracePt t="38709" x="4781550" y="4914900"/>
          <p14:tracePt t="38718" x="4787900" y="4914900"/>
          <p14:tracePt t="39318" x="4813300" y="4857750"/>
          <p14:tracePt t="39328" x="4870450" y="4737100"/>
          <p14:tracePt t="39332" x="4908550" y="4641850"/>
          <p14:tracePt t="39343" x="4978400" y="4362450"/>
          <p14:tracePt t="39360" x="5016500" y="4121150"/>
          <p14:tracePt t="39377" x="5118100" y="3663950"/>
          <p14:tracePt t="39409" x="5143500" y="3219450"/>
          <p14:tracePt t="39443" x="5143500" y="3009900"/>
          <p14:tracePt t="39461" x="5130800" y="2940050"/>
          <p14:tracePt t="39478" x="5124450" y="2908300"/>
          <p14:tracePt t="39493" x="5118100" y="2889250"/>
          <p14:tracePt t="39510" x="5118100" y="2882900"/>
          <p14:tracePt t="39527" x="5118100" y="2863850"/>
          <p14:tracePt t="39562" x="5118100" y="2857500"/>
          <p14:tracePt t="39576" x="5118100" y="2838450"/>
          <p14:tracePt t="39593" x="5118100" y="2743200"/>
          <p14:tracePt t="39609" x="5124450" y="2667000"/>
          <p14:tracePt t="39628" x="5143500" y="2609850"/>
          <p14:tracePt t="39644" x="5143500" y="2590800"/>
          <p14:tracePt t="39731" x="5143500" y="2597150"/>
          <p14:tracePt t="39747" x="5143500" y="2603500"/>
          <p14:tracePt t="39754" x="5143500" y="2616200"/>
          <p14:tracePt t="39769" x="5143500" y="2628900"/>
          <p14:tracePt t="39777" x="5143500" y="2635250"/>
          <p14:tracePt t="39793" x="5143500" y="2679700"/>
          <p14:tracePt t="39809" x="5143500" y="2724150"/>
          <p14:tracePt t="39826" x="5143500" y="2774950"/>
          <p14:tracePt t="39831" x="5137150" y="2800350"/>
          <p14:tracePt t="39842" x="5130800" y="2832100"/>
          <p14:tracePt t="39859" x="5086350" y="2990850"/>
          <p14:tracePt t="39876" x="5067300" y="3092450"/>
          <p14:tracePt t="39893" x="5054600" y="3168650"/>
          <p14:tracePt t="39909" x="5048250" y="3200400"/>
          <p14:tracePt t="39926" x="5041900" y="3232150"/>
          <p14:tracePt t="39945" x="5029200" y="3263900"/>
          <p14:tracePt t="39959" x="5029200" y="3289300"/>
          <p14:tracePt t="39976" x="5029200" y="3302000"/>
          <p14:tracePt t="39993" x="5029200" y="3308350"/>
          <p14:tracePt t="40335" x="5029200" y="3302000"/>
          <p14:tracePt t="40875" x="5022850" y="3308350"/>
          <p14:tracePt t="40884" x="5016500" y="3308350"/>
          <p14:tracePt t="40892" x="5010150" y="3314700"/>
          <p14:tracePt t="40908" x="5003800" y="3327400"/>
          <p14:tracePt t="40942" x="4991100" y="3346450"/>
          <p14:tracePt t="40975" x="4972050" y="3365500"/>
          <p14:tracePt t="40991" x="4959350" y="3378200"/>
          <p14:tracePt t="41009" x="4959350" y="3384550"/>
          <p14:tracePt t="41214" x="4984750" y="3378200"/>
          <p14:tracePt t="41223" x="5010150" y="3365500"/>
          <p14:tracePt t="41229" x="5048250" y="3352800"/>
          <p14:tracePt t="41241" x="5054600" y="3346450"/>
          <p14:tracePt t="41258" x="5086350" y="3333750"/>
          <p14:tracePt t="41276" x="5105400" y="3333750"/>
          <p14:tracePt t="41342" x="5111750" y="3333750"/>
          <p14:tracePt t="41350" x="5118100" y="3333750"/>
          <p14:tracePt t="41360" x="5124450" y="3333750"/>
          <p14:tracePt t="41375" x="5168900" y="3302000"/>
          <p14:tracePt t="41392" x="5194300" y="3263900"/>
          <p14:tracePt t="41410" x="5232400" y="3225800"/>
          <p14:tracePt t="41428" x="5245100" y="3200400"/>
          <p14:tracePt t="41441" x="5245100" y="3194050"/>
          <p14:tracePt t="41458" x="5251450" y="3181350"/>
          <p14:tracePt t="41568" x="5257800" y="3181350"/>
          <p14:tracePt t="41582" x="5264150" y="3181350"/>
          <p14:tracePt t="41598" x="5270500" y="3181350"/>
          <p14:tracePt t="41643" x="5276850" y="3181350"/>
          <p14:tracePt t="41696" x="5276850" y="3187700"/>
          <p14:tracePt t="41718" x="5276850" y="3194050"/>
          <p14:tracePt t="42087" x="5302250" y="3194050"/>
          <p14:tracePt t="42095" x="5334000" y="3194050"/>
          <p14:tracePt t="42107" x="5359400" y="3194050"/>
          <p14:tracePt t="42127" x="5410200" y="3194050"/>
          <p14:tracePt t="42141" x="5416550" y="3194050"/>
          <p14:tracePt t="42157" x="5429250" y="3194050"/>
          <p14:tracePt t="42224" x="5416550" y="3206750"/>
          <p14:tracePt t="42240" x="5181600" y="3333750"/>
          <p14:tracePt t="42258" x="5086350" y="3378200"/>
          <p14:tracePt t="42275" x="5029200" y="3403600"/>
          <p14:tracePt t="42290" x="4997450" y="3422650"/>
          <p14:tracePt t="42307" x="4984750" y="3422650"/>
          <p14:tracePt t="42324" x="4972050" y="3422650"/>
          <p14:tracePt t="42418" x="4965700" y="3422650"/>
          <p14:tracePt t="42486" x="4965700" y="3416300"/>
          <p14:tracePt t="42494" x="4991100" y="3397250"/>
          <p14:tracePt t="42508" x="5029200" y="3365500"/>
          <p14:tracePt t="42528" x="5175250" y="3321050"/>
          <p14:tracePt t="42540" x="5238750" y="3308350"/>
          <p14:tracePt t="42557" x="5289550" y="3282950"/>
          <p14:tracePt t="42574" x="5302250" y="3282950"/>
          <p14:tracePt t="42591" x="5314950" y="3282950"/>
          <p14:tracePt t="42623" x="5314950" y="3270250"/>
          <p14:tracePt t="42640" x="5308600" y="3225800"/>
          <p14:tracePt t="42657" x="5295900" y="3162300"/>
          <p14:tracePt t="42676" x="5295900" y="3130550"/>
          <p14:tracePt t="42690" x="5295900" y="3124200"/>
          <p14:tracePt t="42749" x="5289550" y="3124200"/>
          <p14:tracePt t="42759" x="5283200" y="3124200"/>
          <p14:tracePt t="42763" x="5257800" y="3136900"/>
          <p14:tracePt t="42773" x="5238750" y="3155950"/>
          <p14:tracePt t="42790" x="5200650" y="3213100"/>
          <p14:tracePt t="42807" x="5162550" y="3251200"/>
          <p14:tracePt t="42824" x="5118100" y="3314700"/>
          <p14:tracePt t="42840" x="5105400" y="3327400"/>
          <p14:tracePt t="42857" x="5099050" y="3340100"/>
          <p14:tracePt t="42873" x="5099050" y="3346450"/>
          <p14:tracePt t="42966" x="5099050" y="3340100"/>
          <p14:tracePt t="42974" x="5137150" y="3321050"/>
          <p14:tracePt t="42982" x="5194300" y="3289300"/>
          <p14:tracePt t="42990" x="5219700" y="3276600"/>
          <p14:tracePt t="43007" x="5270500" y="3251200"/>
          <p14:tracePt t="43023" x="5314950" y="3238500"/>
          <p14:tracePt t="43040" x="5334000" y="3238500"/>
          <p14:tracePt t="43058" x="5353050" y="3238500"/>
          <p14:tracePt t="43074" x="5365750" y="3238500"/>
          <p14:tracePt t="43090" x="5372100" y="3238500"/>
          <p14:tracePt t="43107" x="5391150" y="3244850"/>
          <p14:tracePt t="43127" x="5403850" y="3257550"/>
          <p14:tracePt t="43141" x="5403850" y="3270250"/>
          <p14:tracePt t="43157" x="5403850" y="3282950"/>
          <p14:tracePt t="43173" x="5403850" y="3289300"/>
          <p14:tracePt t="43284" x="5410200" y="3289300"/>
          <p14:tracePt t="43292" x="5416550" y="3289300"/>
          <p14:tracePt t="43308" x="5448300" y="3289300"/>
          <p14:tracePt t="43323" x="5467350" y="3289300"/>
          <p14:tracePt t="43340" x="5499100" y="3295650"/>
          <p14:tracePt t="43356" x="5524500" y="3308350"/>
          <p14:tracePt t="43375" x="5600700" y="3454400"/>
          <p14:tracePt t="43391" x="5607050" y="3543300"/>
          <p14:tracePt t="43408" x="5530850" y="3683000"/>
          <p14:tracePt t="43426" x="5378450" y="3879850"/>
          <p14:tracePt t="43439" x="5219700" y="4038600"/>
          <p14:tracePt t="43457" x="5124450" y="4127500"/>
          <p14:tracePt t="43473" x="5099050" y="4140200"/>
          <p14:tracePt t="43489" x="5092700" y="4146550"/>
          <p14:tracePt t="43506" x="5086350" y="4146550"/>
          <p14:tracePt t="43546" x="5105400" y="4140200"/>
          <p14:tracePt t="43556" x="5162550" y="4108450"/>
          <p14:tracePt t="43573" x="5308600" y="4025900"/>
          <p14:tracePt t="43589" x="5530850" y="3937000"/>
          <p14:tracePt t="43608" x="5734050" y="3911600"/>
          <p14:tracePt t="43624" x="5848350" y="3937000"/>
          <p14:tracePt t="43640" x="5975350" y="3981450"/>
          <p14:tracePt t="43656" x="6051550" y="4025900"/>
          <p14:tracePt t="43673" x="6089650" y="4057650"/>
          <p14:tracePt t="43689" x="6134100" y="4114800"/>
          <p14:tracePt t="44442" x="5861050" y="4146550"/>
          <p14:tracePt t="44451" x="5695950" y="4184650"/>
          <p14:tracePt t="44457" x="5416550" y="4248150"/>
          <p14:tracePt t="44473" x="4940300" y="4330700"/>
          <p14:tracePt t="44489" x="4248150" y="4419600"/>
          <p14:tracePt t="44506" x="4064000" y="4419600"/>
          <p14:tracePt t="44523" x="3841750" y="4394200"/>
          <p14:tracePt t="44556" x="3587750" y="4318000"/>
          <p14:tracePt t="44589" x="3460750" y="4235450"/>
          <p14:tracePt t="44605" x="3416300" y="4216400"/>
          <p14:tracePt t="44623" x="3403600" y="4203700"/>
          <p14:tracePt t="44641" x="3384550" y="4203700"/>
          <p14:tracePt t="44655" x="3371850" y="4203700"/>
          <p14:tracePt t="44729" x="3371850" y="4197350"/>
          <p14:tracePt t="44736" x="3384550" y="4191000"/>
          <p14:tracePt t="45150" x="3441700" y="4184650"/>
          <p14:tracePt t="45157" x="3486150" y="4184650"/>
          <p14:tracePt t="45173" x="3556000" y="4184650"/>
          <p14:tracePt t="45188" x="3625850" y="4197350"/>
          <p14:tracePt t="45205" x="3689350" y="4235450"/>
          <p14:tracePt t="45222" x="3752850" y="4311650"/>
          <p14:tracePt t="45238" x="3790950" y="4432300"/>
          <p14:tracePt t="45271" x="3752850" y="4718050"/>
          <p14:tracePt t="45305" x="3683000" y="4864100"/>
          <p14:tracePt t="46843" x="3822700" y="4660900"/>
          <p14:tracePt t="46850" x="3886200" y="4514850"/>
          <p14:tracePt t="46858" x="3981450" y="4349750"/>
          <p14:tracePt t="46871" x="4133850" y="4013200"/>
          <p14:tracePt t="46889" x="4356100" y="3295650"/>
          <p14:tracePt t="46906" x="4432300" y="3009900"/>
          <p14:tracePt t="46938" x="4483100" y="2679700"/>
          <p14:tracePt t="46971" x="4483100" y="2559050"/>
          <p14:tracePt t="46988" x="4476750" y="2552700"/>
          <p14:tracePt t="47003" x="4470400" y="2546350"/>
          <p14:tracePt t="47287" x="4451350" y="2520950"/>
          <p14:tracePt t="47294" x="4425950" y="2463800"/>
          <p14:tracePt t="47306" x="4394200" y="2393950"/>
          <p14:tracePt t="47338" x="4362450" y="2184400"/>
          <p14:tracePt t="47340" x="4362450" y="2152650"/>
          <p14:tracePt t="47371" x="4362450" y="2070100"/>
          <p14:tracePt t="47386" x="4349750" y="2044700"/>
          <p14:tracePt t="47403" x="4343400" y="2012950"/>
          <p14:tracePt t="47419" x="4324350" y="1968500"/>
          <p14:tracePt t="47437" x="4305300" y="1917700"/>
          <p14:tracePt t="47453" x="4286250" y="1885950"/>
          <p14:tracePt t="47469" x="4267200" y="1835150"/>
          <p14:tracePt t="47486" x="4267200" y="1790700"/>
          <p14:tracePt t="47503" x="4267200" y="1765300"/>
          <p14:tracePt t="47520" x="4286250" y="1701800"/>
          <p14:tracePt t="47539" x="4311650" y="1670050"/>
          <p14:tracePt t="47553" x="4337050" y="1644650"/>
          <p14:tracePt t="47570" x="4343400" y="1631950"/>
          <p14:tracePt t="47586" x="4343400" y="1625600"/>
          <p14:tracePt t="47603" x="4349750" y="1619250"/>
          <p14:tracePt t="47619" x="4356100" y="1619250"/>
          <p14:tracePt t="47637" x="4375150" y="1619250"/>
          <p14:tracePt t="47653" x="4406900" y="1619250"/>
          <p14:tracePt t="47669" x="4413250" y="1619250"/>
          <p14:tracePt t="47686" x="4425950" y="1619250"/>
          <p14:tracePt t="47719" x="4438650" y="1619250"/>
          <p14:tracePt t="47736" x="4438650" y="1625600"/>
          <p14:tracePt t="47753" x="4445000" y="1631950"/>
          <p14:tracePt t="47769" x="4445000" y="1644650"/>
          <p14:tracePt t="48005" x="4445000" y="1651000"/>
          <p14:tracePt t="48010" x="4445000" y="1657350"/>
          <p14:tracePt t="48020" x="4445000" y="1663700"/>
          <p14:tracePt t="48036" x="4445000" y="1670050"/>
          <p14:tracePt t="53017" x="4464050" y="1752600"/>
          <p14:tracePt t="53033" x="4470400" y="1828800"/>
          <p14:tracePt t="53052" x="4445000" y="1917700"/>
          <p14:tracePt t="53067" x="4419600" y="1962150"/>
          <p14:tracePt t="53084" x="4381500" y="1993900"/>
          <p14:tracePt t="53100" x="4362450" y="2019300"/>
          <p14:tracePt t="53116" x="4324350" y="2044700"/>
          <p14:tracePt t="53134" x="4254500" y="2076450"/>
          <p14:tracePt t="53150" x="4191000" y="2076450"/>
          <p14:tracePt t="53166" x="4121150" y="2070100"/>
          <p14:tracePt t="53183" x="4038600" y="2051050"/>
          <p14:tracePt t="53200" x="3981450" y="2038350"/>
          <p14:tracePt t="53216" x="3917950" y="2032000"/>
          <p14:tracePt t="53233" x="3886200" y="2032000"/>
          <p14:tracePt t="53248" x="3860800" y="2032000"/>
          <p14:tracePt t="53265" x="3841750" y="2032000"/>
          <p14:tracePt t="53281" x="3822700" y="2032000"/>
          <p14:tracePt t="53299" x="3810000" y="2032000"/>
          <p14:tracePt t="53317" x="3797300" y="2025650"/>
          <p14:tracePt t="53332" x="3790950" y="2012950"/>
          <p14:tracePt t="53348" x="3771900" y="2000250"/>
          <p14:tracePt t="53365" x="3765550" y="1987550"/>
          <p14:tracePt t="53382" x="3733800" y="1930400"/>
          <p14:tracePt t="53398" x="3708400" y="1892300"/>
          <p14:tracePt t="53415" x="3702050" y="1866900"/>
          <p14:tracePt t="53432" x="3695700" y="1847850"/>
          <p14:tracePt t="53448" x="3695700" y="1822450"/>
          <p14:tracePt t="53465" x="3695700" y="1803400"/>
          <p14:tracePt t="53481" x="3683000" y="1797050"/>
          <p14:tracePt t="53498" x="3683000" y="1778000"/>
          <p14:tracePt t="53515" x="3683000" y="1771650"/>
          <p14:tracePt t="53593" x="3670300" y="1771650"/>
          <p14:tracePt t="53601" x="3663950" y="1771650"/>
          <p14:tracePt t="53616" x="3632200" y="1879600"/>
          <p14:tracePt t="53632" x="3562350" y="1993900"/>
          <p14:tracePt t="53648" x="3498850" y="2101850"/>
          <p14:tracePt t="53665" x="3397250" y="2349500"/>
          <p14:tracePt t="53681" x="3365500" y="2457450"/>
          <p14:tracePt t="53698" x="3359150" y="2508250"/>
          <p14:tracePt t="53715" x="3359150" y="2540000"/>
          <p14:tracePt t="53733" x="3359150" y="2559050"/>
          <p14:tracePt t="53748" x="3422650" y="2622550"/>
          <p14:tracePt t="53764" x="3562350" y="2711450"/>
          <p14:tracePt t="53782" x="3784600" y="2806700"/>
          <p14:tracePt t="53798" x="3994150" y="2838450"/>
          <p14:tracePt t="53815" x="4260850" y="2889250"/>
          <p14:tracePt t="53832" x="4508500" y="2889250"/>
          <p14:tracePt t="53833" x="4686300" y="2889250"/>
          <p14:tracePt t="53849" x="5029200" y="2851150"/>
          <p14:tracePt t="53864" x="5600700" y="2755900"/>
          <p14:tracePt t="53881" x="5975350" y="2628900"/>
          <p14:tracePt t="53898" x="6242050" y="2546350"/>
          <p14:tracePt t="53914" x="6350000" y="2501900"/>
          <p14:tracePt t="53932" x="6457950" y="2470150"/>
          <p14:tracePt t="53948" x="6483350" y="2457450"/>
          <p14:tracePt t="54255" x="6642100" y="2470150"/>
          <p14:tracePt t="54265" x="6788150" y="2489200"/>
          <p14:tracePt t="54271" x="6896100" y="2508250"/>
          <p14:tracePt t="54280" x="7016750" y="2546350"/>
          <p14:tracePt t="54297" x="7556500" y="2698750"/>
          <p14:tracePt t="54331" x="8337550" y="3155950"/>
          <p14:tracePt t="54364" x="9036050" y="3765550"/>
          <p14:tracePt t="54380" x="9232900" y="4089400"/>
          <p14:tracePt t="54398" x="9417050" y="4540250"/>
          <p14:tracePt t="54414" x="9480550" y="4756150"/>
          <p14:tracePt t="54433" x="9505950" y="4914900"/>
          <p14:tracePt t="54447" x="9505950" y="4978400"/>
          <p14:tracePt t="54692" x="9620250" y="4972050"/>
          <p14:tracePt t="54699" x="9848850" y="4946650"/>
          <p14:tracePt t="54716" x="10109200" y="4965700"/>
          <p14:tracePt t="54731" x="10401300" y="5060950"/>
          <p14:tracePt t="54747" x="10560050" y="5149850"/>
          <p14:tracePt t="54764" x="10699750" y="5327650"/>
          <p14:tracePt t="54780" x="10756900" y="5473700"/>
          <p14:tracePt t="54798" x="10775950" y="5638800"/>
          <p14:tracePt t="54814" x="10744200" y="5740400"/>
          <p14:tracePt t="54831" x="10712450" y="5791200"/>
          <p14:tracePt t="54847" x="10674350" y="5835650"/>
          <p14:tracePt t="54866" x="10560050" y="5905500"/>
          <p14:tracePt t="54881" x="10528300" y="5911850"/>
          <p14:tracePt t="54897" x="10496550" y="5911850"/>
          <p14:tracePt t="54913" x="10445750" y="5854700"/>
          <p14:tracePt t="54933" x="10394950" y="5759450"/>
          <p14:tracePt t="54948" x="10363200" y="5695950"/>
          <p14:tracePt t="54963" x="10356850" y="5632450"/>
          <p14:tracePt t="54980" x="10356850" y="5575300"/>
          <p14:tracePt t="54997" x="10356850" y="5518150"/>
          <p14:tracePt t="55013" x="10388600" y="5448300"/>
          <p14:tracePt t="55031" x="10426700" y="5391150"/>
          <p14:tracePt t="55047" x="10452100" y="5365750"/>
          <p14:tracePt t="55063" x="10464800" y="5359400"/>
          <p14:tracePt t="55080" x="10471150" y="5346700"/>
          <p14:tracePt t="55376" x="10464800" y="5346700"/>
          <p14:tracePt t="55384" x="10458450" y="5346700"/>
          <p14:tracePt t="55397" x="10452100" y="5346700"/>
          <p14:tracePt t="55414" x="10420350" y="5359400"/>
          <p14:tracePt t="55430" x="10375900" y="5372100"/>
          <p14:tracePt t="55446" x="10325100" y="5403850"/>
          <p14:tracePt t="55479" x="10255250" y="5448300"/>
          <p14:tracePt t="55513" x="10210800" y="5473700"/>
          <p14:tracePt t="55530" x="10204450" y="5473700"/>
          <p14:tracePt t="55546" x="10172700" y="5467350"/>
          <p14:tracePt t="55563" x="9785350" y="5219700"/>
          <p14:tracePt t="55580" x="9455150" y="5086350"/>
          <p14:tracePt t="55596" x="9258300" y="4972050"/>
          <p14:tracePt t="55613" x="9131300" y="4864100"/>
          <p14:tracePt t="55633" x="9017000" y="4737100"/>
          <p14:tracePt t="55647" x="8959850" y="4660900"/>
          <p14:tracePt t="55663" x="8870950" y="4502150"/>
          <p14:tracePt t="55679" x="8820150" y="4349750"/>
          <p14:tracePt t="55696" x="8801100" y="4292600"/>
          <p14:tracePt t="55713" x="8801100" y="4254500"/>
          <p14:tracePt t="55730" x="8813800" y="4203700"/>
          <p14:tracePt t="55746" x="8902700" y="4108450"/>
          <p14:tracePt t="55763" x="9010650" y="4038600"/>
          <p14:tracePt t="55779" x="9131300" y="4000500"/>
          <p14:tracePt t="55797" x="9207500" y="4013200"/>
          <p14:tracePt t="55815" x="9321800" y="4057650"/>
          <p14:tracePt t="55829" x="9461500" y="4121150"/>
          <p14:tracePt t="55846" x="9556750" y="4184650"/>
          <p14:tracePt t="55863" x="9696450" y="4356100"/>
          <p14:tracePt t="55881" x="9772650" y="4546600"/>
          <p14:tracePt t="55896" x="9798050" y="4686300"/>
          <p14:tracePt t="55913" x="9785350" y="4876800"/>
          <p14:tracePt t="55931" x="9747250" y="4959350"/>
          <p14:tracePt t="55946" x="9721850" y="4997450"/>
          <p14:tracePt t="55963" x="9690100" y="5073650"/>
          <p14:tracePt t="56242" x="9563100" y="5041900"/>
          <p14:tracePt t="56249" x="9277350" y="4908550"/>
          <p14:tracePt t="56262" x="8985250" y="4781550"/>
          <p14:tracePt t="56279" x="8274050" y="4495800"/>
          <p14:tracePt t="56296" x="7950200" y="4400550"/>
          <p14:tracePt t="56312" x="7493000" y="4324350"/>
          <p14:tracePt t="56329" x="7315200" y="4273550"/>
          <p14:tracePt t="56347" x="7156450" y="4191000"/>
          <p14:tracePt t="56363" x="7105650" y="4127500"/>
          <p14:tracePt t="56379" x="7080250" y="4064000"/>
          <p14:tracePt t="56396" x="7080250" y="4032250"/>
          <p14:tracePt t="56412" x="7080250" y="4006850"/>
          <p14:tracePt t="56431" x="7099300" y="3987800"/>
          <p14:tracePt t="56446" x="7124700" y="3949700"/>
          <p14:tracePt t="56462" x="7207250" y="3886200"/>
          <p14:tracePt t="56479" x="7321550" y="3848100"/>
          <p14:tracePt t="56496" x="7397750" y="3829050"/>
          <p14:tracePt t="56515" x="7473950" y="3829050"/>
          <p14:tracePt t="56529" x="7493000" y="3829050"/>
          <p14:tracePt t="56545" x="7499350" y="3829050"/>
          <p14:tracePt t="56563" x="7512050" y="3829050"/>
          <p14:tracePt t="56579" x="7524750" y="3835400"/>
          <p14:tracePt t="56598" x="7543800" y="3854450"/>
          <p14:tracePt t="56612" x="7581900" y="3898900"/>
          <p14:tracePt t="56631" x="7620000" y="4013200"/>
          <p14:tracePt t="56645" x="7645400" y="4133850"/>
          <p14:tracePt t="56664" x="7645400" y="4203700"/>
          <p14:tracePt t="56679" x="7645400" y="4222750"/>
          <p14:tracePt t="56695" x="7645400" y="4248150"/>
          <p14:tracePt t="56712" x="7645400" y="42735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9A1A6-49D1-4EB5-AF10-B70071B61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BE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120A5-8AFD-4826-A2F0-BB637B2AD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BE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17BF6-AFD3-42F7-BDFD-B65573493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753" y="947458"/>
            <a:ext cx="7139912" cy="47794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C6BEE6-7ED8-4E11-8515-DBBE20A1C0C8}"/>
              </a:ext>
            </a:extLst>
          </p:cNvPr>
          <p:cNvSpPr txBox="1"/>
          <p:nvPr/>
        </p:nvSpPr>
        <p:spPr>
          <a:xfrm>
            <a:off x="303531" y="3673872"/>
            <a:ext cx="247823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 err="1">
                <a:solidFill>
                  <a:schemeClr val="bg1"/>
                </a:solidFill>
              </a:rPr>
              <a:t>Pcb</a:t>
            </a:r>
            <a:r>
              <a:rPr lang="en-GB" sz="1500" dirty="0">
                <a:solidFill>
                  <a:schemeClr val="bg1"/>
                </a:solidFill>
              </a:rPr>
              <a:t> design</a:t>
            </a:r>
          </a:p>
          <a:p>
            <a:r>
              <a:rPr lang="en-GB" sz="1500" b="1" dirty="0">
                <a:solidFill>
                  <a:schemeClr val="bg1"/>
                </a:solidFill>
              </a:rPr>
              <a:t>Mirror</a:t>
            </a:r>
            <a:r>
              <a:rPr lang="en-GB" sz="1500" dirty="0">
                <a:solidFill>
                  <a:schemeClr val="bg1"/>
                </a:solidFill>
              </a:rPr>
              <a:t> name</a:t>
            </a:r>
          </a:p>
          <a:p>
            <a:r>
              <a:rPr lang="en-GB" dirty="0">
                <a:solidFill>
                  <a:schemeClr val="bg1"/>
                </a:solidFill>
              </a:rPr>
              <a:t>Auto root</a:t>
            </a:r>
          </a:p>
          <a:p>
            <a:r>
              <a:rPr lang="en-GB" sz="1500" dirty="0">
                <a:solidFill>
                  <a:schemeClr val="bg1"/>
                </a:solidFill>
              </a:rPr>
              <a:t>Error fix/ straight lining</a:t>
            </a:r>
          </a:p>
          <a:p>
            <a:endParaRPr lang="en-BE" sz="1500" dirty="0">
              <a:solidFill>
                <a:schemeClr val="bg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0B92C97-B22E-496A-B0CF-1C98030673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6553" y="5473303"/>
            <a:ext cx="365522" cy="36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0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83"/>
    </mc:Choice>
    <mc:Fallback xmlns="">
      <p:transition spd="slow" advTm="72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04" x="7461250" y="4235450"/>
          <p14:tracePt t="6312" x="6915150" y="4171950"/>
          <p14:tracePt t="6319" x="6489700" y="4171950"/>
          <p14:tracePt t="6328" x="5816600" y="4140200"/>
          <p14:tracePt t="6345" x="5060950" y="4159250"/>
          <p14:tracePt t="6361" x="4451350" y="4171950"/>
          <p14:tracePt t="6380" x="3810000" y="4197350"/>
          <p14:tracePt t="6396" x="3632200" y="4197350"/>
          <p14:tracePt t="6429" x="3505200" y="4197350"/>
          <p14:tracePt t="6711" x="3416300" y="4216400"/>
          <p14:tracePt t="6717" x="3308350" y="4229100"/>
          <p14:tracePt t="6728" x="3200400" y="4260850"/>
          <p14:tracePt t="6745" x="2978150" y="4305300"/>
          <p14:tracePt t="6762" x="2794000" y="4343400"/>
          <p14:tracePt t="6780" x="2698750" y="4368800"/>
          <p14:tracePt t="6796" x="2679700" y="4368800"/>
          <p14:tracePt t="6828" x="2667000" y="4368800"/>
          <p14:tracePt t="7193" x="2533650" y="4394200"/>
          <p14:tracePt t="7199" x="2324100" y="4432300"/>
          <p14:tracePt t="7211" x="2032000" y="4489450"/>
          <p14:tracePt t="7230" x="1803400" y="4514850"/>
          <p14:tracePt t="7245" x="1435100" y="4552950"/>
          <p14:tracePt t="7262" x="1352550" y="4552950"/>
          <p14:tracePt t="7280" x="1301750" y="4552950"/>
          <p14:tracePt t="7294" x="1270000" y="4552950"/>
          <p14:tracePt t="7327" x="1238250" y="4552950"/>
          <p14:tracePt t="7361" x="1231900" y="4552950"/>
          <p14:tracePt t="7396" x="1212850" y="4552950"/>
          <p14:tracePt t="7411" x="1206500" y="4552950"/>
          <p14:tracePt t="7428" x="1200150" y="4552950"/>
          <p14:tracePt t="7444" x="1193800" y="4552950"/>
          <p14:tracePt t="7515" x="1193800" y="4546600"/>
          <p14:tracePt t="7523" x="1193800" y="4540250"/>
          <p14:tracePt t="7540" x="1200150" y="4527550"/>
          <p14:tracePt t="7546" x="1250950" y="4483100"/>
          <p14:tracePt t="7560" x="1517650" y="4356100"/>
          <p14:tracePt t="7577" x="1752600" y="4279900"/>
          <p14:tracePt t="7596" x="2368550" y="4057650"/>
          <p14:tracePt t="7610" x="2647950" y="4006850"/>
          <p14:tracePt t="7627" x="3054350" y="3930650"/>
          <p14:tracePt t="7645" x="4133850" y="3771900"/>
          <p14:tracePt t="7663" x="5162550" y="3492500"/>
          <p14:tracePt t="7679" x="6153150" y="3327400"/>
          <p14:tracePt t="7694" x="6864350" y="3314700"/>
          <p14:tracePt t="7710" x="7467600" y="3352800"/>
          <p14:tracePt t="7727" x="7804150" y="3467100"/>
          <p14:tracePt t="7744" x="7874000" y="3511550"/>
          <p14:tracePt t="7761" x="7905750" y="3543300"/>
          <p14:tracePt t="7780" x="7899400" y="3714750"/>
          <p14:tracePt t="7974" x="8070850" y="3594100"/>
          <p14:tracePt t="7982" x="8324850" y="3441700"/>
          <p14:tracePt t="7989" x="8610600" y="3213100"/>
          <p14:tracePt t="7997" x="8705850" y="3124200"/>
          <p14:tracePt t="8013" x="8909050" y="2952750"/>
          <p14:tracePt t="8027" x="9391650" y="2635250"/>
          <p14:tracePt t="8044" x="9512300" y="2508250"/>
          <p14:tracePt t="8060" x="9658350" y="2400300"/>
          <p14:tracePt t="8077" x="9753600" y="2362200"/>
          <p14:tracePt t="8097" x="9823450" y="2349500"/>
          <p14:tracePt t="8111" x="9855200" y="2349500"/>
          <p14:tracePt t="8128" x="9861550" y="2349500"/>
          <p14:tracePt t="8144" x="9886950" y="2355850"/>
          <p14:tracePt t="8164" x="9899650" y="2413000"/>
          <p14:tracePt t="8179" x="9893300" y="2482850"/>
          <p14:tracePt t="8196" x="9893300" y="2495550"/>
          <p14:tracePt t="8212" x="9893300" y="2501900"/>
          <p14:tracePt t="8226" x="9893300" y="2514600"/>
          <p14:tracePt t="8245" x="10064750" y="2527300"/>
          <p14:tracePt t="8260" x="10287000" y="2540000"/>
          <p14:tracePt t="8278" x="10439400" y="2552700"/>
          <p14:tracePt t="8295" x="10579100" y="2571750"/>
          <p14:tracePt t="8310" x="10655300" y="2584450"/>
          <p14:tracePt t="8329" x="10725150" y="2609850"/>
          <p14:tracePt t="8344" x="10750550" y="2616200"/>
          <p14:tracePt t="8361" x="10756900" y="2628900"/>
          <p14:tracePt t="8396" x="10769600" y="2635250"/>
          <p14:tracePt t="8412" x="10623550" y="2876550"/>
          <p14:tracePt t="8426" x="10458450" y="3022600"/>
          <p14:tracePt t="8445" x="10369550" y="3105150"/>
          <p14:tracePt t="8460" x="10287000" y="3168650"/>
          <p14:tracePt t="8479" x="10147300" y="3276600"/>
          <p14:tracePt t="8495" x="10052050" y="3352800"/>
          <p14:tracePt t="8734" x="10248900" y="3365500"/>
          <p14:tracePt t="8742" x="10325100" y="3371850"/>
          <p14:tracePt t="8750" x="10407650" y="3378200"/>
          <p14:tracePt t="8760" x="10496550" y="3390900"/>
          <p14:tracePt t="8777" x="10655300" y="3416300"/>
          <p14:tracePt t="8793" x="10725150" y="3422650"/>
          <p14:tracePt t="8810" x="10769600" y="3435350"/>
          <p14:tracePt t="8844" x="10782300" y="3435350"/>
          <p14:tracePt t="8910" x="10725150" y="3460750"/>
          <p14:tracePt t="8926" x="10604500" y="3467100"/>
          <p14:tracePt t="8947" x="10452100" y="3441700"/>
          <p14:tracePt t="8961" x="10331450" y="3390900"/>
          <p14:tracePt t="8978" x="10248900" y="3365500"/>
          <p14:tracePt t="8995" x="10217150" y="3352800"/>
          <p14:tracePt t="9012" x="10204450" y="3346450"/>
          <p14:tracePt t="9028" x="10198100" y="3333750"/>
          <p14:tracePt t="9044" x="10534650" y="2952750"/>
          <p14:tracePt t="9060" x="10960100" y="2527300"/>
          <p14:tracePt t="9078" x="11144250" y="2419350"/>
          <p14:tracePt t="9095" x="11245850" y="2368550"/>
          <p14:tracePt t="9111" x="11360150" y="2343150"/>
          <p14:tracePt t="9969" x="11264900" y="2457450"/>
          <p14:tracePt t="9978" x="11163300" y="2590800"/>
          <p14:tracePt t="9984" x="11093450" y="2673350"/>
          <p14:tracePt t="9992" x="10941050" y="2781300"/>
          <p14:tracePt t="10009" x="10712450" y="3022600"/>
          <p14:tracePt t="10026" x="10572750" y="3225800"/>
          <p14:tracePt t="10044" x="10464800" y="3314700"/>
          <p14:tracePt t="10047" x="10426700" y="3352800"/>
          <p14:tracePt t="10075" x="10382250" y="3384550"/>
          <p14:tracePt t="10108" x="10375900" y="3384550"/>
          <p14:tracePt t="10143" x="10369550" y="3390900"/>
          <p14:tracePt t="10224" x="10363200" y="3397250"/>
          <p14:tracePt t="10232" x="10356850" y="3403600"/>
          <p14:tracePt t="10242" x="10344150" y="3422650"/>
          <p14:tracePt t="10260" x="10223500" y="3657600"/>
          <p14:tracePt t="10275" x="10160000" y="3784600"/>
          <p14:tracePt t="10293" x="10128250" y="3835400"/>
          <p14:tracePt t="10311" x="10121900" y="3860800"/>
          <p14:tracePt t="10327" x="10102850" y="3867150"/>
          <p14:tracePt t="10342" x="10096500" y="3886200"/>
          <p14:tracePt t="10358" x="10096500" y="3892550"/>
          <p14:tracePt t="10428" x="10096500" y="3886200"/>
          <p14:tracePt t="10436" x="10115550" y="3860800"/>
          <p14:tracePt t="10445" x="10128250" y="3829050"/>
          <p14:tracePt t="10458" x="10134600" y="3778250"/>
          <p14:tracePt t="10477" x="10134600" y="3759200"/>
          <p14:tracePt t="10492" x="10134600" y="3746500"/>
          <p14:tracePt t="10508" x="10134600" y="3733800"/>
          <p14:tracePt t="10525" x="10134600" y="3714750"/>
          <p14:tracePt t="10543" x="10134600" y="3695700"/>
          <p14:tracePt t="10560" x="10134600" y="3689350"/>
          <p14:tracePt t="10576" x="10134600" y="3670300"/>
          <p14:tracePt t="10592" x="10102850" y="3644900"/>
          <p14:tracePt t="10609" x="10083800" y="3632200"/>
          <p14:tracePt t="10625" x="10077450" y="3632200"/>
          <p14:tracePt t="10643" x="10071100" y="3632200"/>
          <p14:tracePt t="10659" x="10071100" y="3625850"/>
          <p14:tracePt t="10676" x="10071100" y="3619500"/>
          <p14:tracePt t="10693" x="10071100" y="3613150"/>
          <p14:tracePt t="10711" x="10071100" y="3600450"/>
          <p14:tracePt t="10725" x="10071100" y="3587750"/>
          <p14:tracePt t="10742" x="10071100" y="3581400"/>
          <p14:tracePt t="10758" x="10071100" y="3575050"/>
          <p14:tracePt t="10776" x="10077450" y="3568700"/>
          <p14:tracePt t="10792" x="10083800" y="3568700"/>
          <p14:tracePt t="10827" x="10090150" y="3556000"/>
          <p14:tracePt t="10841" x="10109200" y="3549650"/>
          <p14:tracePt t="10858" x="10121900" y="3536950"/>
          <p14:tracePt t="10875" x="10134600" y="3530600"/>
          <p14:tracePt t="10892" x="10140950" y="3524250"/>
          <p14:tracePt t="11014" x="10147300" y="3524250"/>
          <p14:tracePt t="11022" x="10160000" y="3524250"/>
          <p14:tracePt t="11045" x="10166350" y="3524250"/>
          <p14:tracePt t="11059" x="10172700" y="3524250"/>
          <p14:tracePt t="11077" x="10179050" y="3524250"/>
          <p14:tracePt t="11082" x="10185400" y="3524250"/>
          <p14:tracePt t="11159" x="10185400" y="3517900"/>
          <p14:tracePt t="11165" x="10185400" y="3511550"/>
          <p14:tracePt t="11176" x="10185400" y="3505200"/>
          <p14:tracePt t="11191" x="10172700" y="3492500"/>
          <p14:tracePt t="11210" x="10121900" y="3467100"/>
          <p14:tracePt t="11225" x="10045700" y="3435350"/>
          <p14:tracePt t="11242" x="10013950" y="3429000"/>
          <p14:tracePt t="11259" x="10001250" y="3429000"/>
          <p14:tracePt t="11276" x="9988550" y="3429000"/>
          <p14:tracePt t="11291" x="9982200" y="3429000"/>
          <p14:tracePt t="11392" x="9994900" y="3429000"/>
          <p14:tracePt t="11398" x="10007600" y="3429000"/>
          <p14:tracePt t="11412" x="10013950" y="3429000"/>
          <p14:tracePt t="11426" x="10039350" y="3429000"/>
          <p14:tracePt t="11440" x="10064750" y="3429000"/>
          <p14:tracePt t="11460" x="10185400" y="3429000"/>
          <p14:tracePt t="11475" x="10445750" y="3384550"/>
          <p14:tracePt t="11491" x="10629900" y="3333750"/>
          <p14:tracePt t="11509" x="10826750" y="3295650"/>
          <p14:tracePt t="11525" x="10966450" y="3289300"/>
          <p14:tracePt t="11542" x="11080750" y="3295650"/>
          <p14:tracePt t="11557" x="11137900" y="3308350"/>
          <p14:tracePt t="11574" x="11156950" y="3321050"/>
          <p14:tracePt t="11591" x="11169650" y="3327400"/>
          <p14:tracePt t="11607" x="11169650" y="3340100"/>
          <p14:tracePt t="11626" x="11169650" y="3352800"/>
          <p14:tracePt t="11640" x="11137900" y="3365500"/>
          <p14:tracePt t="11658" x="11074400" y="3365500"/>
          <p14:tracePt t="11674" x="10909300" y="3327400"/>
          <p14:tracePt t="11693" x="10661650" y="3295650"/>
          <p14:tracePt t="11709" x="10471150" y="3276600"/>
          <p14:tracePt t="11725" x="10363200" y="3276600"/>
          <p14:tracePt t="11741" x="10293350" y="3289300"/>
          <p14:tracePt t="11757" x="10267950" y="3289300"/>
          <p14:tracePt t="11775" x="10255250" y="3295650"/>
          <p14:tracePt t="11791" x="10248900" y="3308350"/>
          <p14:tracePt t="11835" x="10248900" y="3314700"/>
          <p14:tracePt t="11841" x="10267950" y="3314700"/>
          <p14:tracePt t="11860" x="10401300" y="3289300"/>
          <p14:tracePt t="11875" x="10725150" y="3225800"/>
          <p14:tracePt t="11892" x="11055350" y="3168650"/>
          <p14:tracePt t="11909" x="11220450" y="3162300"/>
          <p14:tracePt t="11926" x="11353800" y="3162300"/>
          <p14:tracePt t="11941" x="11379200" y="3162300"/>
          <p14:tracePt t="11957" x="11385550" y="3162300"/>
          <p14:tracePt t="11974" x="11398250" y="3175000"/>
          <p14:tracePt t="11992" x="11398250" y="3187700"/>
          <p14:tracePt t="12009" x="11385550" y="3213100"/>
          <p14:tracePt t="12024" x="11372850" y="3238500"/>
          <p14:tracePt t="12041" x="11315700" y="3244850"/>
          <p14:tracePt t="12057" x="11176000" y="3244850"/>
          <p14:tracePt t="12073" x="10972800" y="3270250"/>
          <p14:tracePt t="12092" x="10693400" y="3314700"/>
          <p14:tracePt t="12107" x="10534650" y="3333750"/>
          <p14:tracePt t="12123" x="10458450" y="3333750"/>
          <p14:tracePt t="12141" x="10439400" y="3333750"/>
          <p14:tracePt t="12159" x="10420350" y="3333750"/>
          <p14:tracePt t="12173" x="10414000" y="3333750"/>
          <p14:tracePt t="12226" x="10433050" y="3333750"/>
          <p14:tracePt t="12234" x="10445750" y="3333750"/>
          <p14:tracePt t="12244" x="10483850" y="3327400"/>
          <p14:tracePt t="12257" x="10591800" y="3302000"/>
          <p14:tracePt t="12275" x="10795000" y="3270250"/>
          <p14:tracePt t="12290" x="10953750" y="3257550"/>
          <p14:tracePt t="12307" x="11049000" y="3263900"/>
          <p14:tracePt t="12325" x="11099800" y="3282950"/>
          <p14:tracePt t="12342" x="11112500" y="3302000"/>
          <p14:tracePt t="12358" x="11125200" y="3308350"/>
          <p14:tracePt t="12377" x="11125200" y="3314700"/>
          <p14:tracePt t="12392" x="11125200" y="3333750"/>
          <p14:tracePt t="12409" x="11106150" y="3365500"/>
          <p14:tracePt t="12425" x="11055350" y="3384550"/>
          <p14:tracePt t="12441" x="11010900" y="3397250"/>
          <p14:tracePt t="12459" x="10947400" y="3409950"/>
          <p14:tracePt t="12475" x="10839450" y="3409950"/>
          <p14:tracePt t="12490" x="10737850" y="3409950"/>
          <p14:tracePt t="12510" x="10636250" y="3409950"/>
          <p14:tracePt t="12523" x="10560050" y="3403600"/>
          <p14:tracePt t="12541" x="10521950" y="3403600"/>
          <p14:tracePt t="12543" x="10496550" y="3403600"/>
          <p14:tracePt t="12557" x="10471150" y="3403600"/>
          <p14:tracePt t="12575" x="10420350" y="3390900"/>
          <p14:tracePt t="12590" x="10350500" y="3378200"/>
          <p14:tracePt t="12608" x="10280650" y="3365500"/>
          <p14:tracePt t="12625" x="10217150" y="3365500"/>
          <p14:tracePt t="12640" x="10179050" y="3365500"/>
          <p14:tracePt t="12657" x="10153650" y="3365500"/>
          <p14:tracePt t="12674" x="10134600" y="3365500"/>
          <p14:tracePt t="12690" x="10128250" y="3365500"/>
          <p14:tracePt t="12708" x="10090150" y="3365500"/>
          <p14:tracePt t="12724" x="10077450" y="3371850"/>
          <p14:tracePt t="12741" x="10052050" y="3378200"/>
          <p14:tracePt t="12757" x="10039350" y="3378200"/>
          <p14:tracePt t="12773" x="10033000" y="3378200"/>
          <p14:tracePt t="12791" x="10026650" y="3378200"/>
          <p14:tracePt t="12874" x="10026650" y="3384550"/>
          <p14:tracePt t="12896" x="10045700" y="3384550"/>
          <p14:tracePt t="12904" x="10058400" y="3384550"/>
          <p14:tracePt t="12911" x="10083800" y="3384550"/>
          <p14:tracePt t="12924" x="10134600" y="3384550"/>
          <p14:tracePt t="12942" x="10521950" y="3340100"/>
          <p14:tracePt t="12956" x="11036300" y="3289300"/>
          <p14:tracePt t="12973" x="11252200" y="3289300"/>
          <p14:tracePt t="12992" x="11430000" y="3314700"/>
          <p14:tracePt t="13007" x="11499850" y="3327400"/>
          <p14:tracePt t="13026" x="11537950" y="3340100"/>
          <p14:tracePt t="13040" x="11544300" y="3340100"/>
          <p14:tracePt t="13098" x="11544300" y="3346450"/>
          <p14:tracePt t="13110" x="11537950" y="3352800"/>
          <p14:tracePt t="13113" x="11512550" y="3365500"/>
          <p14:tracePt t="13123" x="11468100" y="3371850"/>
          <p14:tracePt t="13141" x="11264900" y="3397250"/>
          <p14:tracePt t="13156" x="11061700" y="3403600"/>
          <p14:tracePt t="13175" x="10972800" y="3403600"/>
          <p14:tracePt t="13191" x="10953750" y="3403600"/>
          <p14:tracePt t="13209" x="10934700" y="3403600"/>
          <p14:tracePt t="13225" x="10928350" y="3403600"/>
          <p14:tracePt t="13295" x="10966450" y="3403600"/>
          <p14:tracePt t="13302" x="10998200" y="3390900"/>
          <p14:tracePt t="13309" x="11144250" y="3384550"/>
          <p14:tracePt t="13323" x="11201400" y="3384550"/>
          <p14:tracePt t="13340" x="11347450" y="3384550"/>
          <p14:tracePt t="13358" x="11391900" y="3384550"/>
          <p14:tracePt t="13374" x="11404600" y="3384550"/>
          <p14:tracePt t="13409" x="11404600" y="3390900"/>
          <p14:tracePt t="13422" x="11385550" y="3403600"/>
          <p14:tracePt t="13441" x="11207750" y="3460750"/>
          <p14:tracePt t="13457" x="10991850" y="3511550"/>
          <p14:tracePt t="13476" x="10890250" y="3530600"/>
          <p14:tracePt t="13492" x="10826750" y="3530600"/>
          <p14:tracePt t="13506" x="10814050" y="3530600"/>
          <p14:tracePt t="13522" x="10807700" y="3530600"/>
          <p14:tracePt t="13539" x="10795000" y="3524250"/>
          <p14:tracePt t="13556" x="10795000" y="3517900"/>
          <p14:tracePt t="13559" x="10795000" y="3511550"/>
          <p14:tracePt t="13575" x="10820400" y="3492500"/>
          <p14:tracePt t="13589" x="10960100" y="3441700"/>
          <p14:tracePt t="13608" x="11061700" y="3429000"/>
          <p14:tracePt t="13623" x="11106150" y="3429000"/>
          <p14:tracePt t="13641" x="11118850" y="3429000"/>
          <p14:tracePt t="13701" x="11118850" y="3441700"/>
          <p14:tracePt t="13708" x="11106150" y="3460750"/>
          <p14:tracePt t="13716" x="11061700" y="3479800"/>
          <p14:tracePt t="13727" x="10998200" y="3511550"/>
          <p14:tracePt t="13739" x="10883900" y="3568700"/>
          <p14:tracePt t="13756" x="10795000" y="3594100"/>
          <p14:tracePt t="13774" x="10731500" y="3613150"/>
          <p14:tracePt t="13789" x="10693400" y="3613150"/>
          <p14:tracePt t="13808" x="10674350" y="3613150"/>
          <p14:tracePt t="13824" x="10668000" y="3613150"/>
          <p14:tracePt t="13839" x="10661650" y="3613150"/>
          <p14:tracePt t="13856" x="10648950" y="3606800"/>
          <p14:tracePt t="13875" x="10648950" y="3600450"/>
          <p14:tracePt t="13906" x="10648950" y="3587750"/>
          <p14:tracePt t="13939" x="10648950" y="3581400"/>
          <p14:tracePt t="13957" x="10648950" y="3575050"/>
          <p14:tracePt t="20986" x="10623550" y="3568700"/>
          <p14:tracePt t="20992" x="10585450" y="3568700"/>
          <p14:tracePt t="21002" x="10553700" y="3568700"/>
          <p14:tracePt t="21016" x="10496550" y="3568700"/>
          <p14:tracePt t="21034" x="10433050" y="3568700"/>
          <p14:tracePt t="21050" x="10344150" y="3581400"/>
          <p14:tracePt t="21053" x="10293350" y="3581400"/>
          <p14:tracePt t="21068" x="10229850" y="3581400"/>
          <p14:tracePt t="21084" x="10172700" y="3581400"/>
          <p14:tracePt t="21116" x="10128250" y="3581400"/>
          <p14:tracePt t="21151" x="10115550" y="3581400"/>
          <p14:tracePt t="21233" x="10121900" y="3581400"/>
          <p14:tracePt t="21248" x="10134600" y="3581400"/>
          <p14:tracePt t="21255" x="10140950" y="3581400"/>
          <p14:tracePt t="21278" x="10147300" y="3581400"/>
          <p14:tracePt t="21286" x="10153650" y="3581400"/>
          <p14:tracePt t="21304" x="10160000" y="3581400"/>
          <p14:tracePt t="21316" x="10185400" y="3581400"/>
          <p14:tracePt t="21334" x="10217150" y="3581400"/>
          <p14:tracePt t="21351" x="10261600" y="3581400"/>
          <p14:tracePt t="21367" x="10306050" y="3581400"/>
          <p14:tracePt t="21385" x="10356850" y="3581400"/>
          <p14:tracePt t="21399" x="10382250" y="3575050"/>
          <p14:tracePt t="21416" x="10414000" y="3575050"/>
          <p14:tracePt t="21434" x="10445750" y="3568700"/>
          <p14:tracePt t="21449" x="10471150" y="3562350"/>
          <p14:tracePt t="21466" x="10490200" y="3556000"/>
          <p14:tracePt t="21484" x="10502900" y="3556000"/>
          <p14:tracePt t="21499" x="10515600" y="3549650"/>
          <p14:tracePt t="21518" x="10534650" y="3543300"/>
          <p14:tracePt t="21535" x="10560050" y="3517900"/>
          <p14:tracePt t="21549" x="10579100" y="3517900"/>
          <p14:tracePt t="21566" x="10585450" y="3517900"/>
          <p14:tracePt t="21582" x="10591800" y="3517900"/>
          <p14:tracePt t="21610" x="10598150" y="3517900"/>
          <p14:tracePt t="21619" x="10604500" y="3517900"/>
          <p14:tracePt t="21634" x="10610850" y="3517900"/>
          <p14:tracePt t="21661" x="10617200" y="3517900"/>
          <p14:tracePt t="21684" x="10623550" y="3517900"/>
          <p14:tracePt t="21692" x="10629900" y="3511550"/>
          <p14:tracePt t="21703" x="10642600" y="3505200"/>
          <p14:tracePt t="21715" x="10699750" y="3505200"/>
          <p14:tracePt t="21734" x="10737850" y="3505200"/>
          <p14:tracePt t="21749" x="10756900" y="3505200"/>
          <p14:tracePt t="21768" x="10782300" y="3505200"/>
          <p14:tracePt t="21782" x="10795000" y="3505200"/>
          <p14:tracePt t="21799" x="10801350" y="3505200"/>
          <p14:tracePt t="21815" x="10807700" y="3505200"/>
          <p14:tracePt t="21834" x="10820400" y="3505200"/>
          <p14:tracePt t="21852" x="10839450" y="3505200"/>
          <p14:tracePt t="21866" x="10852150" y="3505200"/>
          <p14:tracePt t="21883" x="10864850" y="3505200"/>
          <p14:tracePt t="21918" x="10871200" y="3505200"/>
          <p14:tracePt t="22019" x="10852150" y="3505200"/>
          <p14:tracePt t="22024" x="10807700" y="3505200"/>
          <p14:tracePt t="22033" x="10680700" y="3498850"/>
          <p14:tracePt t="22050" x="10541000" y="3486150"/>
          <p14:tracePt t="22066" x="10426700" y="3467100"/>
          <p14:tracePt t="22084" x="10312400" y="3416300"/>
          <p14:tracePt t="22100" x="10274300" y="3403600"/>
          <p14:tracePt t="22115" x="10248900" y="3390900"/>
          <p14:tracePt t="22133" x="10236200" y="3384550"/>
          <p14:tracePt t="22149" x="10229850" y="3384550"/>
          <p14:tracePt t="22167" x="10217150" y="3384550"/>
          <p14:tracePt t="22184" x="10204450" y="3384550"/>
          <p14:tracePt t="22199" x="10198100" y="3384550"/>
          <p14:tracePt t="22256" x="10191750" y="3384550"/>
          <p14:tracePt t="22264" x="10185400" y="3384550"/>
          <p14:tracePt t="22279" x="10185400" y="3390900"/>
          <p14:tracePt t="22286" x="10179050" y="3397250"/>
          <p14:tracePt t="22298" x="10172700" y="3403600"/>
          <p14:tracePt t="22318" x="10160000" y="3416300"/>
          <p14:tracePt t="22332" x="10153650" y="3429000"/>
          <p14:tracePt t="22349" x="10140950" y="3441700"/>
          <p14:tracePt t="22365" x="10134600" y="3454400"/>
          <p14:tracePt t="22384" x="10121900" y="3460750"/>
          <p14:tracePt t="22400" x="10102850" y="3479800"/>
          <p14:tracePt t="22415" x="10096500" y="3492500"/>
          <p14:tracePt t="22433" x="10083800" y="3498850"/>
          <p14:tracePt t="22449" x="10077450" y="3505200"/>
          <p14:tracePt t="22465" x="10064750" y="3505200"/>
          <p14:tracePt t="22483" x="10058400" y="3505200"/>
          <p14:tracePt t="22500" x="10045700" y="3505200"/>
          <p14:tracePt t="22515" x="10045700" y="3498850"/>
          <p14:tracePt t="22532" x="10045700" y="3479800"/>
          <p14:tracePt t="22549" x="10045700" y="3467100"/>
          <p14:tracePt t="22640" x="10045700" y="3460750"/>
          <p14:tracePt t="22651" x="10045700" y="3454400"/>
          <p14:tracePt t="22662" x="10058400" y="3448050"/>
          <p14:tracePt t="22671" x="10071100" y="3448050"/>
          <p14:tracePt t="22682" x="10077450" y="3448050"/>
          <p14:tracePt t="22698" x="10096500" y="3448050"/>
          <p14:tracePt t="22716" x="10128250" y="3467100"/>
          <p14:tracePt t="22732" x="10160000" y="3473450"/>
          <p14:tracePt t="22748" x="10229850" y="3498850"/>
          <p14:tracePt t="22768" x="10293350" y="3498850"/>
          <p14:tracePt t="22784" x="10344150" y="3498850"/>
          <p14:tracePt t="22800" x="10394950" y="3486150"/>
          <p14:tracePt t="22815" x="10439400" y="3473450"/>
          <p14:tracePt t="22833" x="10496550" y="3454400"/>
          <p14:tracePt t="22848" x="10572750" y="3416300"/>
          <p14:tracePt t="22869" x="10718800" y="3359150"/>
          <p14:tracePt t="22882" x="10769600" y="3327400"/>
          <p14:tracePt t="22898" x="10807700" y="3314700"/>
          <p14:tracePt t="22915" x="10826750" y="3308350"/>
          <p14:tracePt t="22931" x="10858500" y="3302000"/>
          <p14:tracePt t="22950" x="10902950" y="3289300"/>
          <p14:tracePt t="22966" x="10934700" y="3289300"/>
          <p14:tracePt t="22982" x="10972800" y="3289300"/>
          <p14:tracePt t="22999" x="10998200" y="3289300"/>
          <p14:tracePt t="23017" x="11029950" y="3289300"/>
          <p14:tracePt t="23032" x="11042650" y="3289300"/>
          <p14:tracePt t="23049" x="11055350" y="3295650"/>
          <p14:tracePt t="23065" x="11074400" y="3302000"/>
          <p14:tracePt t="23081" x="11080750" y="3308350"/>
          <p14:tracePt t="23100" x="11099800" y="3321050"/>
          <p14:tracePt t="23114" x="11112500" y="3327400"/>
          <p14:tracePt t="23132" x="11125200" y="3340100"/>
          <p14:tracePt t="23148" x="11131550" y="3340100"/>
          <p14:tracePt t="23212" x="11131550" y="3346450"/>
          <p14:tracePt t="23235" x="11137900" y="3352800"/>
          <p14:tracePt t="23242" x="11137900" y="3359150"/>
          <p14:tracePt t="23258" x="11137900" y="3365500"/>
          <p14:tracePt t="23267" x="11137900" y="3371850"/>
          <p14:tracePt t="23281" x="11112500" y="3384550"/>
          <p14:tracePt t="23299" x="11023600" y="3397250"/>
          <p14:tracePt t="23316" x="10883900" y="3409950"/>
          <p14:tracePt t="23332" x="10648950" y="3441700"/>
          <p14:tracePt t="23349" x="10356850" y="3441700"/>
          <p14:tracePt t="23365" x="10236200" y="3435350"/>
          <p14:tracePt t="23382" x="10172700" y="3435350"/>
          <p14:tracePt t="23398" x="10115550" y="3435350"/>
          <p14:tracePt t="23416" x="10026650" y="3473450"/>
          <p14:tracePt t="23431" x="9963150" y="3492500"/>
          <p14:tracePt t="23448" x="9937750" y="3498850"/>
          <p14:tracePt t="23465" x="9912350" y="3498850"/>
          <p14:tracePt t="23481" x="9899650" y="3498850"/>
          <p14:tracePt t="23499" x="9880600" y="3498850"/>
          <p14:tracePt t="23574" x="9886950" y="3498850"/>
          <p14:tracePt t="23582" x="9893300" y="3498850"/>
          <p14:tracePt t="23589" x="9906000" y="3498850"/>
          <p14:tracePt t="23597" x="9918700" y="3498850"/>
          <p14:tracePt t="23615" x="9988550" y="3479800"/>
          <p14:tracePt t="23631" x="10109200" y="3435350"/>
          <p14:tracePt t="23650" x="10274300" y="3403600"/>
          <p14:tracePt t="23665" x="10407650" y="3403600"/>
          <p14:tracePt t="23681" x="10541000" y="3403600"/>
          <p14:tracePt t="23698" x="10636250" y="3403600"/>
          <p14:tracePt t="23718" x="10718800" y="3403600"/>
          <p14:tracePt t="23730" x="10845800" y="3403600"/>
          <p14:tracePt t="23747" x="10922000" y="3403600"/>
          <p14:tracePt t="23764" x="10979150" y="3409950"/>
          <p14:tracePt t="23780" x="11023600" y="3409950"/>
          <p14:tracePt t="23799" x="11055350" y="3416300"/>
          <p14:tracePt t="23816" x="11106150" y="3416300"/>
          <p14:tracePt t="23831" x="11131550" y="3416300"/>
          <p14:tracePt t="23849" x="11182350" y="3409950"/>
          <p14:tracePt t="23867" x="11239500" y="3397250"/>
          <p14:tracePt t="23883" x="11309350" y="3384550"/>
          <p14:tracePt t="23898" x="11328400" y="3384550"/>
          <p14:tracePt t="23917" x="11341100" y="3384550"/>
          <p14:tracePt t="23932" x="11347450" y="3384550"/>
          <p14:tracePt t="24002" x="11341100" y="3390900"/>
          <p14:tracePt t="24009" x="11315700" y="3397250"/>
          <p14:tracePt t="24017" x="11277600" y="3397250"/>
          <p14:tracePt t="24030" x="11207750" y="3403600"/>
          <p14:tracePt t="24049" x="10934700" y="3441700"/>
          <p14:tracePt t="24064" x="10718800" y="3441700"/>
          <p14:tracePt t="24081" x="10553700" y="3435350"/>
          <p14:tracePt t="24099" x="10382250" y="3422650"/>
          <p14:tracePt t="24116" x="10166350" y="3409950"/>
          <p14:tracePt t="24130" x="10102850" y="3409950"/>
          <p14:tracePt t="24149" x="10064750" y="3409950"/>
          <p14:tracePt t="24166" x="10052050" y="3409950"/>
          <p14:tracePt t="24180" x="10045700" y="3409950"/>
          <p14:tracePt t="24197" x="10039350" y="3409950"/>
          <p14:tracePt t="24221" x="10039350" y="3416300"/>
          <p14:tracePt t="24235" x="10045700" y="3416300"/>
          <p14:tracePt t="24247" x="10058400" y="3416300"/>
          <p14:tracePt t="24263" x="10096500" y="3416300"/>
          <p14:tracePt t="24282" x="10331450" y="3409950"/>
          <p14:tracePt t="24297" x="10445750" y="3409950"/>
          <p14:tracePt t="24314" x="10547350" y="3409950"/>
          <p14:tracePt t="24330" x="10674350" y="3397250"/>
          <p14:tracePt t="24350" x="10814050" y="3378200"/>
          <p14:tracePt t="24365" x="10890250" y="3378200"/>
          <p14:tracePt t="24381" x="10972800" y="3378200"/>
          <p14:tracePt t="24398" x="11042650" y="3378200"/>
          <p14:tracePt t="24416" x="11068050" y="3378200"/>
          <p14:tracePt t="24431" x="11080750" y="3378200"/>
          <p14:tracePt t="24463" x="11087100" y="3378200"/>
          <p14:tracePt t="24491" x="11093450" y="3378200"/>
          <p14:tracePt t="24581" x="11093450" y="3384550"/>
          <p14:tracePt t="24589" x="11087100" y="3384550"/>
          <p14:tracePt t="24598" x="11080750" y="3390900"/>
          <p14:tracePt t="24613" x="11042650" y="3416300"/>
          <p14:tracePt t="24631" x="10928350" y="3467100"/>
          <p14:tracePt t="24647" x="10756900" y="3524250"/>
          <p14:tracePt t="24666" x="10477500" y="3562350"/>
          <p14:tracePt t="24681" x="10274300" y="3562350"/>
          <p14:tracePt t="24697" x="10179050" y="3562350"/>
          <p14:tracePt t="24717" x="10147300" y="3562350"/>
          <p14:tracePt t="24730" x="10134600" y="3562350"/>
          <p14:tracePt t="24748" x="10121900" y="3562350"/>
          <p14:tracePt t="35290" x="10096500" y="3562350"/>
          <p14:tracePt t="35297" x="10039350" y="3556000"/>
          <p14:tracePt t="35307" x="10007600" y="3556000"/>
          <p14:tracePt t="35322" x="9912350" y="3562350"/>
          <p14:tracePt t="35339" x="9766300" y="3600450"/>
          <p14:tracePt t="35354" x="9601200" y="3670300"/>
          <p14:tracePt t="35373" x="9271000" y="3784600"/>
          <p14:tracePt t="35389" x="9074150" y="3848100"/>
          <p14:tracePt t="35421" x="8629650" y="3898900"/>
          <p14:tracePt t="35456" x="8235950" y="3886200"/>
          <p14:tracePt t="35491" x="7931150" y="3886200"/>
          <p14:tracePt t="35506" x="7759700" y="3886200"/>
          <p14:tracePt t="35521" x="7645400" y="3886200"/>
          <p14:tracePt t="35538" x="7397750" y="3886200"/>
          <p14:tracePt t="35554" x="7232650" y="3886200"/>
          <p14:tracePt t="35572" x="7092950" y="3886200"/>
          <p14:tracePt t="35588" x="6921500" y="3867150"/>
          <p14:tracePt t="35606" x="6692900" y="3867150"/>
          <p14:tracePt t="35621" x="6559550" y="3892550"/>
          <p14:tracePt t="35637" x="6419850" y="3937000"/>
          <p14:tracePt t="35656" x="6318250" y="3962400"/>
          <p14:tracePt t="35672" x="6273800" y="3968750"/>
          <p14:tracePt t="35692" x="6248400" y="3968750"/>
          <p14:tracePt t="35705" x="6235700" y="3968750"/>
          <p14:tracePt t="35756" x="6235700" y="3962400"/>
          <p14:tracePt t="35764" x="6235700" y="3956050"/>
          <p14:tracePt t="35774" x="6254750" y="3943350"/>
          <p14:tracePt t="35787" x="6305550" y="3905250"/>
          <p14:tracePt t="35804" x="6413500" y="3848100"/>
          <p14:tracePt t="35821" x="6502400" y="3816350"/>
          <p14:tracePt t="35838" x="6629400" y="3765550"/>
          <p14:tracePt t="35857" x="6851650" y="3714750"/>
          <p14:tracePt t="35871" x="6934200" y="3695700"/>
          <p14:tracePt t="35888" x="7042150" y="3689350"/>
          <p14:tracePt t="35906" x="7137400" y="3689350"/>
          <p14:tracePt t="35921" x="7251700" y="3708400"/>
          <p14:tracePt t="35938" x="7296150" y="3714750"/>
          <p14:tracePt t="35954" x="7346950" y="3721100"/>
          <p14:tracePt t="35972" x="7454900" y="3733800"/>
          <p14:tracePt t="35989" x="7581900" y="3740150"/>
          <p14:tracePt t="36007" x="7753350" y="3740150"/>
          <p14:tracePt t="36020" x="7816850" y="3746500"/>
          <p14:tracePt t="36038" x="7854950" y="3746500"/>
          <p14:tracePt t="36054" x="7874000" y="3752850"/>
          <p14:tracePt t="36072" x="7880350" y="3752850"/>
          <p14:tracePt t="36088" x="7893050" y="3771900"/>
          <p14:tracePt t="36104" x="7893050" y="3790950"/>
          <p14:tracePt t="36122" x="7886700" y="3848100"/>
          <p14:tracePt t="36138" x="7861300" y="3962400"/>
          <p14:tracePt t="36157" x="7842250" y="4025900"/>
          <p14:tracePt t="36171" x="7835900" y="4051300"/>
          <p14:tracePt t="36478" x="7861300" y="4000500"/>
          <p14:tracePt t="36486" x="7893050" y="3943350"/>
          <p14:tracePt t="36493" x="7937500" y="3873500"/>
          <p14:tracePt t="36505" x="7956550" y="3848100"/>
          <p14:tracePt t="36520" x="7988300" y="3790950"/>
          <p14:tracePt t="36539" x="8013700" y="3752850"/>
          <p14:tracePt t="36553" x="8045450" y="3727450"/>
          <p14:tracePt t="36571" x="8058150" y="3714750"/>
          <p14:tracePt t="36588" x="8064500" y="3714750"/>
          <p14:tracePt t="36638" x="8070850" y="3714750"/>
          <p14:tracePt t="36651" x="8070850" y="3721100"/>
          <p14:tracePt t="36659" x="8070850" y="3733800"/>
          <p14:tracePt t="36670" x="8070850" y="3740150"/>
          <p14:tracePt t="36689" x="8070850" y="3765550"/>
          <p14:tracePt t="36705" x="8070850" y="3784600"/>
          <p14:tracePt t="36721" x="8070850" y="3797300"/>
          <p14:tracePt t="36737" x="8070850" y="3810000"/>
          <p14:tracePt t="36754" x="8070850" y="3816350"/>
          <p14:tracePt t="36968" x="8039100" y="3841750"/>
          <p14:tracePt t="36976" x="8001000" y="3873500"/>
          <p14:tracePt t="36986" x="7937500" y="3911600"/>
          <p14:tracePt t="37003" x="7829550" y="3962400"/>
          <p14:tracePt t="37022" x="7696200" y="4013200"/>
          <p14:tracePt t="37036" x="7664450" y="4025900"/>
          <p14:tracePt t="37054" x="7632700" y="4038600"/>
          <p14:tracePt t="37070" x="7607300" y="4051300"/>
          <p14:tracePt t="37086" x="7594600" y="4057650"/>
          <p14:tracePt t="37106" x="7588250" y="4057650"/>
          <p14:tracePt t="37163" x="7645400" y="4057650"/>
          <p14:tracePt t="37172" x="7727950" y="4057650"/>
          <p14:tracePt t="37178" x="7829550" y="4032250"/>
          <p14:tracePt t="37190" x="7880350" y="4032250"/>
          <p14:tracePt t="37204" x="8007350" y="4032250"/>
          <p14:tracePt t="37222" x="8115300" y="4032250"/>
          <p14:tracePt t="37239" x="8166100" y="4038600"/>
          <p14:tracePt t="37254" x="8210550" y="4051300"/>
          <p14:tracePt t="37271" x="8223250" y="4051300"/>
          <p14:tracePt t="37314" x="8223250" y="4064000"/>
          <p14:tracePt t="37321" x="8223250" y="4076700"/>
          <p14:tracePt t="37337" x="8216900" y="4108450"/>
          <p14:tracePt t="37354" x="8153400" y="4140200"/>
          <p14:tracePt t="37370" x="8115300" y="4165600"/>
          <p14:tracePt t="37386" x="8102600" y="4178300"/>
          <p14:tracePt t="37406" x="8089900" y="4178300"/>
          <p14:tracePt t="37653" x="8140700" y="4114800"/>
          <p14:tracePt t="37659" x="8223250" y="4013200"/>
          <p14:tracePt t="37671" x="8312150" y="3917950"/>
          <p14:tracePt t="37687" x="8585200" y="3600450"/>
          <p14:tracePt t="37703" x="8705850" y="3429000"/>
          <p14:tracePt t="37722" x="8788400" y="3225800"/>
          <p14:tracePt t="37738" x="8801100" y="3092450"/>
          <p14:tracePt t="37755" x="8788400" y="3041650"/>
          <p14:tracePt t="37771" x="8731250" y="2990850"/>
          <p14:tracePt t="37786" x="8553450" y="2927350"/>
          <p14:tracePt t="37803" x="8305800" y="2946400"/>
          <p14:tracePt t="37819" x="8089900" y="3054350"/>
          <p14:tracePt t="37836" x="7943850" y="3155950"/>
          <p14:tracePt t="37852" x="7816850" y="3257550"/>
          <p14:tracePt t="37871" x="7721600" y="3314700"/>
          <p14:tracePt t="37888" x="7645400" y="3371850"/>
          <p14:tracePt t="37903" x="7562850" y="3517900"/>
          <p14:tracePt t="37921" x="7505700" y="3632200"/>
          <p14:tracePt t="37938" x="7473950" y="3708400"/>
          <p14:tracePt t="37956" x="7454900" y="3759200"/>
          <p14:tracePt t="37970" x="7442200" y="3784600"/>
          <p14:tracePt t="37987" x="7442200" y="3797300"/>
          <p14:tracePt t="38002" x="7442200" y="3803650"/>
          <p14:tracePt t="38019" x="7435850" y="3816350"/>
          <p14:tracePt t="38038" x="7391400" y="3930650"/>
          <p14:tracePt t="38053" x="7353300" y="4038600"/>
          <p14:tracePt t="38070" x="7315200" y="4121150"/>
          <p14:tracePt t="38085" x="7289800" y="4197350"/>
          <p14:tracePt t="38103" x="7258050" y="4260850"/>
          <p14:tracePt t="38119" x="7213600" y="4368800"/>
          <p14:tracePt t="38136" x="7194550" y="4413250"/>
          <p14:tracePt t="38397" x="7194550" y="4330700"/>
          <p14:tracePt t="38406" x="7207250" y="4057650"/>
          <p14:tracePt t="38412" x="7207250" y="3759200"/>
          <p14:tracePt t="38421" x="7207250" y="3670300"/>
          <p14:tracePt t="38435" x="7112000" y="3282950"/>
          <p14:tracePt t="38468" x="6946900" y="3003550"/>
          <p14:tracePt t="38503" x="6540500" y="2762250"/>
          <p14:tracePt t="38535" x="6267450" y="2654300"/>
          <p14:tracePt t="38553" x="6051550" y="2628900"/>
          <p14:tracePt t="38556" x="5962650" y="2622550"/>
          <p14:tracePt t="38570" x="5880100" y="2622550"/>
          <p14:tracePt t="38586" x="5524500" y="2711450"/>
          <p14:tracePt t="38602" x="5340350" y="2768600"/>
          <p14:tracePt t="38986" x="5340350" y="2762250"/>
          <p14:tracePt t="38991" x="5340350" y="2743200"/>
          <p14:tracePt t="39001" x="5327650" y="2698750"/>
          <p14:tracePt t="39018" x="5308600" y="2641600"/>
          <p14:tracePt t="39035" x="5251450" y="2565400"/>
          <p14:tracePt t="39053" x="5149850" y="2438400"/>
          <p14:tracePt t="39069" x="5080000" y="2374900"/>
          <p14:tracePt t="39087" x="4984750" y="2292350"/>
          <p14:tracePt t="39120" x="4724400" y="2165350"/>
          <p14:tracePt t="39152" x="4616450" y="2146300"/>
          <p14:tracePt t="39186" x="4584700" y="2146300"/>
          <p14:tracePt t="39203" x="4565650" y="2133600"/>
          <p14:tracePt t="39729" x="4660900" y="2133600"/>
          <p14:tracePt t="39737" x="4775200" y="2133600"/>
          <p14:tracePt t="39744" x="4991100" y="2159000"/>
          <p14:tracePt t="39753" x="5149850" y="2184400"/>
          <p14:tracePt t="39768" x="5327650" y="2222500"/>
          <p14:tracePt t="39786" x="5448300" y="2266950"/>
          <p14:tracePt t="39801" x="5524500" y="2317750"/>
          <p14:tracePt t="39817" x="5575300" y="2349500"/>
          <p14:tracePt t="39851" x="5613400" y="2400300"/>
          <p14:tracePt t="39885" x="5543550" y="2508250"/>
          <p14:tracePt t="39918" x="4686300" y="2806700"/>
          <p14:tracePt t="39935" x="4222750" y="2965450"/>
          <p14:tracePt t="39951" x="3962400" y="3086100"/>
          <p14:tracePt t="39969" x="3752850" y="3200400"/>
          <p14:tracePt t="39987" x="3587750" y="3308350"/>
          <p14:tracePt t="40000" x="3492500" y="3448050"/>
          <p14:tracePt t="40020" x="3467100" y="3473450"/>
          <p14:tracePt t="40035" x="3460750" y="3505200"/>
          <p14:tracePt t="40051" x="3460750" y="3543300"/>
          <p14:tracePt t="40053" x="3486150" y="3581400"/>
          <p14:tracePt t="40068" x="3581400" y="3670300"/>
          <p14:tracePt t="40084" x="3651250" y="3721100"/>
          <p14:tracePt t="40100" x="3670300" y="3740150"/>
          <p14:tracePt t="40118" x="3683000" y="3752850"/>
          <p14:tracePt t="40136" x="3702050" y="3759200"/>
          <p14:tracePt t="40151" x="3708400" y="3778250"/>
          <p14:tracePt t="40354" x="4038600" y="3644900"/>
          <p14:tracePt t="40362" x="4184650" y="3568700"/>
          <p14:tracePt t="40369" x="4711700" y="3295650"/>
          <p14:tracePt t="40385" x="5346700" y="3073400"/>
          <p14:tracePt t="40401" x="5886450" y="3041650"/>
          <p14:tracePt t="40417" x="6426200" y="3187700"/>
          <p14:tracePt t="40434" x="6743700" y="3378200"/>
          <p14:tracePt t="40452" x="7137400" y="3568700"/>
          <p14:tracePt t="40467" x="7391400" y="3778250"/>
          <p14:tracePt t="40485" x="7493000" y="4006850"/>
          <p14:tracePt t="40501" x="7505700" y="4298950"/>
          <p14:tracePt t="40519" x="7480300" y="4508500"/>
          <p14:tracePt t="40535" x="7435850" y="4584700"/>
          <p14:tracePt t="40551" x="7416800" y="4622800"/>
          <p14:tracePt t="40568" x="7404100" y="4629150"/>
          <p14:tracePt t="40585" x="7397750" y="4641850"/>
          <p14:tracePt t="40602" x="7391400" y="4641850"/>
          <p14:tracePt t="40617" x="7378700" y="4641850"/>
          <p14:tracePt t="40635" x="7366000" y="4641850"/>
          <p14:tracePt t="40650" x="7353300" y="4641850"/>
          <p14:tracePt t="40668" x="7346950" y="4616450"/>
          <p14:tracePt t="40685" x="7391400" y="4565650"/>
          <p14:tracePt t="40700" x="7658100" y="4502150"/>
          <p14:tracePt t="40719" x="7854950" y="4495800"/>
          <p14:tracePt t="40735" x="8115300" y="4546600"/>
          <p14:tracePt t="40750" x="8616950" y="4692650"/>
          <p14:tracePt t="40769" x="9213850" y="4984750"/>
          <p14:tracePt t="40784" x="9455150" y="5200650"/>
          <p14:tracePt t="40801" x="9677400" y="5416550"/>
          <p14:tracePt t="40817" x="9804400" y="5588000"/>
          <p14:tracePt t="40834" x="9823450" y="5632450"/>
          <p14:tracePt t="41091" x="9709150" y="5657850"/>
          <p14:tracePt t="41099" x="9245600" y="5708650"/>
          <p14:tracePt t="41105" x="9061450" y="5727700"/>
          <p14:tracePt t="41117" x="8909050" y="5727700"/>
          <p14:tracePt t="41133" x="8578850" y="5727700"/>
          <p14:tracePt t="41152" x="8451850" y="5727700"/>
          <p14:tracePt t="41166" x="8299450" y="5676900"/>
          <p14:tracePt t="41186" x="8216900" y="5638800"/>
          <p14:tracePt t="41200" x="8115300" y="5581650"/>
          <p14:tracePt t="41217" x="8070850" y="5549900"/>
          <p14:tracePt t="41235" x="8013700" y="5505450"/>
          <p14:tracePt t="41250" x="7981950" y="5480050"/>
          <p14:tracePt t="41266" x="7969250" y="5467350"/>
          <p14:tracePt t="41284" x="7956550" y="5454650"/>
          <p14:tracePt t="41302" x="7950200" y="5441950"/>
          <p14:tracePt t="41317" x="7931150" y="5397500"/>
          <p14:tracePt t="41334" x="7931150" y="5365750"/>
          <p14:tracePt t="41352" x="7931150" y="5327650"/>
          <p14:tracePt t="41367" x="7950200" y="5283200"/>
          <p14:tracePt t="41383" x="7962900" y="5270500"/>
          <p14:tracePt t="41399" x="8064500" y="5181600"/>
          <p14:tracePt t="41417" x="8128000" y="5149850"/>
          <p14:tracePt t="41434" x="8191500" y="5137150"/>
          <p14:tracePt t="41451" x="8248650" y="5137150"/>
          <p14:tracePt t="41469" x="8401050" y="5181600"/>
          <p14:tracePt t="41484" x="8547100" y="5232400"/>
          <p14:tracePt t="41501" x="8661400" y="5283200"/>
          <p14:tracePt t="41517" x="8801100" y="5334000"/>
          <p14:tracePt t="41534" x="8915400" y="5378450"/>
          <p14:tracePt t="41552" x="8985250" y="5403850"/>
          <p14:tracePt t="41566" x="9010650" y="5403850"/>
          <p14:tracePt t="41584" x="9017000" y="5403850"/>
          <p14:tracePt t="41949" x="9036050" y="5403850"/>
          <p14:tracePt t="41957" x="9061450" y="5397500"/>
          <p14:tracePt t="41966" x="9086850" y="5397500"/>
          <p14:tracePt t="41982" x="9144000" y="5378450"/>
          <p14:tracePt t="41999" x="9207500" y="5359400"/>
          <p14:tracePt t="42018" x="9296400" y="5321300"/>
          <p14:tracePt t="42033" x="9353550" y="5302250"/>
          <p14:tracePt t="42066" x="9429750" y="5270500"/>
          <p14:tracePt t="42100" x="9493250" y="5245100"/>
          <p14:tracePt t="42133" x="9518650" y="5238750"/>
          <p14:tracePt t="42152" x="9525000" y="5226050"/>
          <p14:tracePt t="42167" x="9537700" y="5226050"/>
          <p14:tracePt t="42182" x="9544050" y="5213350"/>
          <p14:tracePt t="42199" x="9550400" y="5213350"/>
          <p14:tracePt t="42216" x="9569450" y="5200650"/>
          <p14:tracePt t="42250" x="9569450" y="5194300"/>
          <p14:tracePt t="42362" x="9569450" y="5181600"/>
          <p14:tracePt t="42370" x="9569450" y="5175250"/>
          <p14:tracePt t="42408" x="9569450" y="5168900"/>
          <p14:tracePt t="42415" x="9569450" y="5162550"/>
          <p14:tracePt t="42430" x="9569450" y="5156200"/>
          <p14:tracePt t="42438" x="9569450" y="5143500"/>
          <p14:tracePt t="42448" x="9569450" y="5130800"/>
          <p14:tracePt t="42466" x="9531350" y="5080000"/>
          <p14:tracePt t="42484" x="9398000" y="4914900"/>
          <p14:tracePt t="42500" x="9315450" y="4800600"/>
          <p14:tracePt t="42517" x="9251950" y="4711700"/>
          <p14:tracePt t="42533" x="9144000" y="4616450"/>
          <p14:tracePt t="42548" x="9004300" y="4502150"/>
          <p14:tracePt t="42568" x="8788400" y="4394200"/>
          <p14:tracePt t="42583" x="8667750" y="4362450"/>
          <p14:tracePt t="42599" x="8496300" y="4356100"/>
          <p14:tracePt t="42616" x="8331200" y="4406900"/>
          <p14:tracePt t="42632" x="8229600" y="4451350"/>
          <p14:tracePt t="42651" x="8058150" y="4521200"/>
          <p14:tracePt t="42665" x="7975600" y="4565650"/>
          <p14:tracePt t="42682" x="7912100" y="4603750"/>
          <p14:tracePt t="42698" x="7886700" y="4635500"/>
          <p14:tracePt t="42717" x="7861300" y="4648200"/>
          <p14:tracePt t="42732" x="7848600" y="4654550"/>
          <p14:tracePt t="42768" x="7874000" y="4654550"/>
          <p14:tracePt t="42785" x="7899400" y="4654550"/>
          <p14:tracePt t="42802" x="7994650" y="4654550"/>
          <p14:tracePt t="42817" x="8070850" y="4654550"/>
          <p14:tracePt t="42832" x="8261350" y="4629150"/>
          <p14:tracePt t="42850" x="8483600" y="4635500"/>
          <p14:tracePt t="42865" x="8655050" y="4699000"/>
          <p14:tracePt t="42883" x="8896350" y="4838700"/>
          <p14:tracePt t="42898" x="8978900" y="4902200"/>
          <p14:tracePt t="42916" x="9029700" y="4940300"/>
          <p14:tracePt t="42932" x="9061450" y="4972050"/>
          <p14:tracePt t="42949" x="9067800" y="4984750"/>
          <p14:tracePt t="42965" x="9080500" y="4997450"/>
          <p14:tracePt t="42982" x="9029700" y="5041900"/>
          <p14:tracePt t="42999" x="8750300" y="5111750"/>
          <p14:tracePt t="43019" x="8159750" y="5092700"/>
          <p14:tracePt t="43033" x="7251700" y="5010150"/>
          <p14:tracePt t="43049" x="6838950" y="5010150"/>
          <p14:tracePt t="43064" x="6521450" y="5010150"/>
          <p14:tracePt t="43081" x="6337300" y="5010150"/>
          <p14:tracePt t="43099" x="6223000" y="5010150"/>
          <p14:tracePt t="43118" x="6178550" y="5010150"/>
          <p14:tracePt t="43131" x="6172200" y="5010150"/>
          <p14:tracePt t="43148" x="6153150" y="5010150"/>
          <p14:tracePt t="43166" x="6146800" y="5010150"/>
          <p14:tracePt t="43199" x="6146800" y="4997450"/>
          <p14:tracePt t="43215" x="6146800" y="4984750"/>
          <p14:tracePt t="43232" x="6146800" y="4978400"/>
          <p14:tracePt t="43469" x="6184900" y="4953000"/>
          <p14:tracePt t="43477" x="6254750" y="4914900"/>
          <p14:tracePt t="43484" x="6330950" y="4876800"/>
          <p14:tracePt t="43501" x="6578600" y="4730750"/>
          <p14:tracePt t="43514" x="6940550" y="4584700"/>
          <p14:tracePt t="43531" x="7150100" y="4521200"/>
          <p14:tracePt t="43548" x="7321550" y="4495800"/>
          <p14:tracePt t="43564" x="7429500" y="4464050"/>
          <p14:tracePt t="43583" x="7505700" y="4457700"/>
          <p14:tracePt t="43600" x="7550150" y="4445000"/>
          <p14:tracePt t="43614" x="7562850" y="4438650"/>
          <p14:tracePt t="43631" x="7575550" y="4438650"/>
          <p14:tracePt t="43649" x="7588250" y="4438650"/>
          <p14:tracePt t="43717" x="7581900" y="4438650"/>
          <p14:tracePt t="43724" x="7575550" y="4438650"/>
          <p14:tracePt t="43740" x="7569200" y="4438650"/>
          <p14:tracePt t="43750" x="7562850" y="4438650"/>
          <p14:tracePt t="43764" x="7556500" y="4438650"/>
          <p14:tracePt t="43781" x="7543800" y="4438650"/>
          <p14:tracePt t="43797" x="7499350" y="4425950"/>
          <p14:tracePt t="43818" x="7321550" y="4394200"/>
          <p14:tracePt t="43831" x="7226300" y="4387850"/>
          <p14:tracePt t="43848" x="7150100" y="4375150"/>
          <p14:tracePt t="43866" x="7105650" y="4368800"/>
          <p14:tracePt t="43881" x="7067550" y="4356100"/>
          <p14:tracePt t="43898" x="7029450" y="4349750"/>
          <p14:tracePt t="43914" x="6997700" y="4337050"/>
          <p14:tracePt t="43932" x="6965950" y="4330700"/>
          <p14:tracePt t="43948" x="6934200" y="4324350"/>
          <p14:tracePt t="43966" x="6877050" y="4305300"/>
          <p14:tracePt t="43981" x="6845300" y="4298950"/>
          <p14:tracePt t="43997" x="6819900" y="4279900"/>
          <p14:tracePt t="44014" x="6781800" y="4254500"/>
          <p14:tracePt t="44032" x="6731000" y="4229100"/>
          <p14:tracePt t="44050" x="6654800" y="4191000"/>
          <p14:tracePt t="44066" x="6604000" y="4178300"/>
          <p14:tracePt t="44080" x="6565900" y="4171950"/>
          <p14:tracePt t="44100" x="6546850" y="4165600"/>
          <p14:tracePt t="44117" x="6534150" y="4165600"/>
          <p14:tracePt t="44132" x="6515100" y="4165600"/>
          <p14:tracePt t="44147" x="6508750" y="4165600"/>
          <p14:tracePt t="44451" x="6553200" y="4159250"/>
          <p14:tracePt t="44454" x="6616700" y="4152900"/>
          <p14:tracePt t="44463" x="6680200" y="4152900"/>
          <p14:tracePt t="44480" x="6775450" y="4152900"/>
          <p14:tracePt t="44497" x="6826250" y="4152900"/>
          <p14:tracePt t="44516" x="6870700" y="4152900"/>
          <p14:tracePt t="44530" x="6877050" y="4152900"/>
          <p14:tracePt t="44564" x="6883400" y="4152900"/>
          <p14:tracePt t="44630" x="6883400" y="4165600"/>
          <p14:tracePt t="44648" x="6883400" y="4178300"/>
          <p14:tracePt t="44663" x="6883400" y="4184650"/>
          <p14:tracePt t="44681" x="6877050" y="4203700"/>
          <p14:tracePt t="44698" x="6864350" y="4210050"/>
          <p14:tracePt t="44715" x="6813550" y="4210050"/>
          <p14:tracePt t="44730" x="6737350" y="4210050"/>
          <p14:tracePt t="44749" x="6604000" y="4178300"/>
          <p14:tracePt t="44766" x="6527800" y="4152900"/>
          <p14:tracePt t="44780" x="6483350" y="4127500"/>
          <p14:tracePt t="44797" x="6426200" y="4095750"/>
          <p14:tracePt t="44816" x="6362700" y="4038600"/>
          <p14:tracePt t="44832" x="6254750" y="3943350"/>
          <p14:tracePt t="44847" x="6184900" y="3816350"/>
          <p14:tracePt t="44863" x="6146800" y="3702050"/>
          <p14:tracePt t="44881" x="6108700" y="3638550"/>
          <p14:tracePt t="44898" x="6102350" y="3613150"/>
          <p14:tracePt t="44914" x="6089650" y="3587750"/>
          <p14:tracePt t="44931" x="6089650" y="3581400"/>
          <p14:tracePt t="45267" x="6096000" y="3587750"/>
          <p14:tracePt t="45276" x="6108700" y="3594100"/>
          <p14:tracePt t="45282" x="6115050" y="3606800"/>
          <p14:tracePt t="45299" x="6121400" y="3613150"/>
          <p14:tracePt t="45313" x="6127750" y="3625850"/>
          <p14:tracePt t="45330" x="6140450" y="3632200"/>
          <p14:tracePt t="45347" x="6140450" y="3638550"/>
          <p14:tracePt t="45363" x="6146800" y="3657600"/>
          <p14:tracePt t="45398" x="6146800" y="3670300"/>
          <p14:tracePt t="45430" x="6146800" y="3689350"/>
          <p14:tracePt t="45480" x="6146800" y="3702050"/>
          <p14:tracePt t="45515" x="6146800" y="3708400"/>
          <p14:tracePt t="45892" x="6153150" y="3708400"/>
          <p14:tracePt t="45907" x="6159500" y="3708400"/>
          <p14:tracePt t="45952" x="6165850" y="3708400"/>
          <p14:tracePt t="45959" x="6172200" y="3708400"/>
          <p14:tracePt t="45967" x="6172200" y="3721100"/>
          <p14:tracePt t="45990" x="6172200" y="3727450"/>
          <p14:tracePt t="46014" x="6172200" y="3740150"/>
          <p14:tracePt t="46046" x="6172200" y="3752850"/>
          <p14:tracePt t="46081" x="6172200" y="3771900"/>
          <p14:tracePt t="46306" x="6070600" y="3848100"/>
          <p14:tracePt t="46314" x="5981700" y="3911600"/>
          <p14:tracePt t="46321" x="5886450" y="4006850"/>
          <p14:tracePt t="46330" x="5816600" y="4083050"/>
          <p14:tracePt t="46347" x="5765800" y="4152900"/>
          <p14:tracePt t="46363" x="5727700" y="4191000"/>
          <p14:tracePt t="46398" x="5689600" y="4229100"/>
          <p14:tracePt t="46429" x="5683250" y="4222750"/>
          <p14:tracePt t="46462" x="5676900" y="4216400"/>
          <p14:tracePt t="64790" x="5765800" y="4191000"/>
          <p14:tracePt t="64799" x="5829300" y="4171950"/>
          <p14:tracePt t="64805" x="5949950" y="4152900"/>
          <p14:tracePt t="64882" x="6000750" y="4095750"/>
          <p14:tracePt t="64888" x="6051550" y="4025900"/>
          <p14:tracePt t="64898" x="6083300" y="3981450"/>
          <p14:tracePt t="64914" x="6146800" y="3905250"/>
          <p14:tracePt t="64949" x="6229350" y="3816350"/>
          <p14:tracePt t="64980" x="6254750" y="3797300"/>
          <p14:tracePt t="65015" x="6267450" y="3752850"/>
          <p14:tracePt t="65032" x="6280150" y="3721100"/>
          <p14:tracePt t="65047" x="6280150" y="3702050"/>
          <p14:tracePt t="65063" x="6280150" y="3670300"/>
          <p14:tracePt t="65080" x="6286500" y="3651250"/>
          <p14:tracePt t="65100" x="6286500" y="3638550"/>
          <p14:tracePt t="65115" x="6286500" y="3632200"/>
          <p14:tracePt t="65204" x="6254750" y="3638550"/>
          <p14:tracePt t="65211" x="6191250" y="3683000"/>
          <p14:tracePt t="65219" x="6096000" y="3759200"/>
          <p14:tracePt t="65230" x="5822950" y="3930650"/>
          <p14:tracePt t="65247" x="5276850" y="4197350"/>
          <p14:tracePt t="65266" x="4394200" y="4781550"/>
          <p14:tracePt t="65281" x="3727450" y="5080000"/>
          <p14:tracePt t="65298" x="3473450" y="5257800"/>
          <p14:tracePt t="65316" x="3219450" y="5397500"/>
          <p14:tracePt t="65329" x="3098800" y="5448300"/>
          <p14:tracePt t="65347" x="3028950" y="5454650"/>
          <p14:tracePt t="65363" x="3003550" y="5454650"/>
          <p14:tracePt t="65381" x="2946400" y="5378450"/>
          <p14:tracePt t="65397" x="2921000" y="5295900"/>
          <p14:tracePt t="65415" x="2921000" y="5276850"/>
          <p14:tracePt t="65685" x="2711450" y="5346700"/>
          <p14:tracePt t="65694" x="2628900" y="5372100"/>
          <p14:tracePt t="65700" x="2489200" y="5403850"/>
          <p14:tracePt t="65714" x="2222500" y="5441950"/>
          <p14:tracePt t="65732" x="1771650" y="5518150"/>
          <p14:tracePt t="65747" x="1612900" y="5518150"/>
          <p14:tracePt t="65764" x="1536700" y="5518150"/>
          <p14:tracePt t="65780" x="1473200" y="5505450"/>
          <p14:tracePt t="65796" x="1397000" y="5480050"/>
          <p14:tracePt t="65815" x="1320800" y="5461000"/>
          <p14:tracePt t="65830" x="1282700" y="5448300"/>
          <p14:tracePt t="65846" x="1257300" y="5429250"/>
          <p14:tracePt t="65864" x="1244600" y="5429250"/>
          <p14:tracePt t="65880" x="1238250" y="5422900"/>
          <p14:tracePt t="65896" x="1225550" y="5410200"/>
          <p14:tracePt t="65914" x="1225550" y="5397500"/>
          <p14:tracePt t="65930" x="1225550" y="5391150"/>
          <p14:tracePt t="65965" x="1231900" y="5384800"/>
          <p14:tracePt t="65980" x="1238250" y="5384800"/>
          <p14:tracePt t="65997" x="1257300" y="5372100"/>
          <p14:tracePt t="66015" x="1384300" y="5321300"/>
          <p14:tracePt t="66030" x="1752600" y="5162550"/>
          <p14:tracePt t="66048" x="2292350" y="4959350"/>
          <p14:tracePt t="66062" x="2432050" y="4927600"/>
          <p14:tracePt t="66080" x="2552700" y="4902200"/>
          <p14:tracePt t="66096" x="2755900" y="4838700"/>
          <p14:tracePt t="66117" x="2908300" y="4787900"/>
          <p14:tracePt t="66131" x="3270250" y="4641850"/>
          <p14:tracePt t="66147" x="3498850" y="4603750"/>
          <p14:tracePt t="66164" x="3663950" y="4584700"/>
          <p14:tracePt t="66179" x="3937000" y="4616450"/>
          <p14:tracePt t="66198" x="4260850" y="4648200"/>
          <p14:tracePt t="66213" x="4489450" y="4667250"/>
          <p14:tracePt t="66230" x="4629150" y="4679950"/>
          <p14:tracePt t="66247" x="4711700" y="4705350"/>
          <p14:tracePt t="66265" x="4787900" y="4711700"/>
          <p14:tracePt t="66281" x="4857750" y="4711700"/>
          <p14:tracePt t="66296" x="4876800" y="4711700"/>
          <p14:tracePt t="66313" x="4895850" y="4711700"/>
          <p14:tracePt t="66365" x="4895850" y="4718050"/>
          <p14:tracePt t="66371" x="4692650" y="4743450"/>
          <p14:tracePt t="66379" x="4057650" y="4851400"/>
          <p14:tracePt t="66396" x="3352800" y="4933950"/>
          <p14:tracePt t="66413" x="2927350" y="5003800"/>
          <p14:tracePt t="66431" x="2330450" y="5054600"/>
          <p14:tracePt t="66447" x="2216150" y="5080000"/>
          <p14:tracePt t="66462" x="2190750" y="5086350"/>
          <p14:tracePt t="66479" x="2171700" y="5086350"/>
          <p14:tracePt t="66496" x="2165350" y="5086350"/>
          <p14:tracePt t="66512" x="2159000" y="5086350"/>
          <p14:tracePt t="66536" x="2152650" y="5086350"/>
          <p14:tracePt t="66546" x="2146300" y="5086350"/>
          <p14:tracePt t="66564" x="2139950" y="5086350"/>
          <p14:tracePt t="66589" x="2127250" y="5086350"/>
          <p14:tracePt t="66649" x="2133600" y="5067300"/>
          <p14:tracePt t="66657" x="2171700" y="5035550"/>
          <p14:tracePt t="66663" x="2432050" y="4870450"/>
          <p14:tracePt t="66679" x="2946400" y="4641850"/>
          <p14:tracePt t="66697" x="3371850" y="4502150"/>
          <p14:tracePt t="66712" x="3683000" y="4445000"/>
          <p14:tracePt t="66731" x="4229100" y="4406900"/>
          <p14:tracePt t="66749" x="4603750" y="4419600"/>
          <p14:tracePt t="66762" x="4876800" y="4464050"/>
          <p14:tracePt t="66778" x="4997450" y="4495800"/>
          <p14:tracePt t="66796" x="5073650" y="4533900"/>
          <p14:tracePt t="66812" x="5124450" y="4559300"/>
          <p14:tracePt t="66829" x="5175250" y="4584700"/>
          <p14:tracePt t="67258" x="5289550" y="4502150"/>
          <p14:tracePt t="67266" x="5467350" y="4381500"/>
          <p14:tracePt t="67273" x="5715000" y="4267200"/>
          <p14:tracePt t="67281" x="5810250" y="4222750"/>
          <p14:tracePt t="67296" x="6007100" y="4152900"/>
          <p14:tracePt t="67311" x="6235700" y="4114800"/>
          <p14:tracePt t="67328" x="6324600" y="4108450"/>
          <p14:tracePt t="67361" x="6483350" y="4108450"/>
          <p14:tracePt t="67396" x="6705600" y="4083050"/>
          <p14:tracePt t="67428" x="6794500" y="4064000"/>
          <p14:tracePt t="67446" x="6826250" y="4051300"/>
          <p14:tracePt t="67462" x="6946900" y="4032250"/>
          <p14:tracePt t="67479" x="7048500" y="3987800"/>
          <p14:tracePt t="67495" x="7131050" y="3968750"/>
          <p14:tracePt t="67514" x="7188200" y="3956050"/>
          <p14:tracePt t="67530" x="7296150" y="3949700"/>
          <p14:tracePt t="67544" x="7588250" y="3892550"/>
          <p14:tracePt t="67562" x="7772400" y="3848100"/>
          <p14:tracePt t="67578" x="7969250" y="3765550"/>
          <p14:tracePt t="67597" x="8128000" y="3695700"/>
          <p14:tracePt t="67613" x="8197850" y="3651250"/>
          <p14:tracePt t="67627" x="8255000" y="3606800"/>
          <p14:tracePt t="67644" x="8331200" y="3486150"/>
          <p14:tracePt t="67661" x="8362950" y="3397250"/>
          <p14:tracePt t="67664" x="8369300" y="3371850"/>
          <p14:tracePt t="67678" x="8375650" y="3346450"/>
          <p14:tracePt t="67697" x="8375650" y="3314700"/>
          <p14:tracePt t="67711" x="8343900" y="3257550"/>
          <p14:tracePt t="67729" x="8115300" y="3149600"/>
          <p14:tracePt t="67745" x="7950200" y="3105150"/>
          <p14:tracePt t="67761" x="7874000" y="3092450"/>
          <p14:tracePt t="67778" x="7620000" y="3067050"/>
          <p14:tracePt t="67796" x="7410450" y="3098800"/>
          <p14:tracePt t="67813" x="7181850" y="3175000"/>
          <p14:tracePt t="67827" x="6838950" y="3302000"/>
          <p14:tracePt t="67848" x="6267450" y="3733800"/>
          <p14:tracePt t="67861" x="6134100" y="3822700"/>
          <p14:tracePt t="67878" x="6076950" y="3860800"/>
          <p14:tracePt t="67895" x="6057900" y="3873500"/>
          <p14:tracePt t="67911" x="6051550" y="3879850"/>
          <p14:tracePt t="67928" x="6038850" y="3879850"/>
          <p14:tracePt t="67974" x="6064250" y="3879850"/>
          <p14:tracePt t="67981" x="6438900" y="3765550"/>
          <p14:tracePt t="67998" x="6743700" y="3644900"/>
          <p14:tracePt t="68011" x="7156450" y="3517900"/>
          <p14:tracePt t="68028" x="7581900" y="3479800"/>
          <p14:tracePt t="68047" x="7810500" y="3524250"/>
          <p14:tracePt t="68061" x="7937500" y="3587750"/>
          <p14:tracePt t="68079" x="8013700" y="3644900"/>
          <p14:tracePt t="68095" x="8032750" y="3657600"/>
          <p14:tracePt t="68112" x="8032750" y="3670300"/>
          <p14:tracePt t="68128" x="7899400" y="3778250"/>
          <p14:tracePt t="68144" x="7112000" y="4000500"/>
          <p14:tracePt t="68147" x="6635750" y="4127500"/>
          <p14:tracePt t="68162" x="5924550" y="4368800"/>
          <p14:tracePt t="68177" x="5130800" y="4572000"/>
          <p14:tracePt t="68196" x="4578350" y="4768850"/>
          <p14:tracePt t="68213" x="4006850" y="5181600"/>
          <p14:tracePt t="68229" x="3873500" y="5251450"/>
          <p14:tracePt t="68245" x="3810000" y="5289550"/>
          <p14:tracePt t="68262" x="3797300" y="5295900"/>
          <p14:tracePt t="68278" x="3790950" y="5295900"/>
          <p14:tracePt t="68314" x="3994150" y="5289550"/>
          <p14:tracePt t="68328" x="4381500" y="5226050"/>
          <p14:tracePt t="68345" x="4946650" y="5143500"/>
          <p14:tracePt t="68361" x="5568950" y="5060950"/>
          <p14:tracePt t="68378" x="5822950" y="5054600"/>
          <p14:tracePt t="68394" x="6096000" y="5080000"/>
          <p14:tracePt t="68411" x="6178550" y="5099050"/>
          <p14:tracePt t="68427" x="6216650" y="5111750"/>
          <p14:tracePt t="68444" x="6235700" y="5130800"/>
          <p14:tracePt t="68463" x="6273800" y="5207000"/>
          <p14:tracePt t="68477" x="6223000" y="5334000"/>
          <p14:tracePt t="68496" x="5848350" y="5607050"/>
          <p14:tracePt t="68511" x="5111750" y="5937250"/>
          <p14:tracePt t="68528" x="4229100" y="6248400"/>
          <p14:tracePt t="68546" x="2609850" y="6769100"/>
          <p14:tracePt t="68560" x="1854200" y="6851650"/>
          <p14:tracePt t="68712" x="946150" y="6203950"/>
          <p14:tracePt t="68717" x="1219200" y="5861050"/>
          <p14:tracePt t="68727" x="1593850" y="5499100"/>
          <p14:tracePt t="68745" x="2381250" y="4826000"/>
          <p14:tracePt t="68760" x="2984500" y="4419600"/>
          <p14:tracePt t="68779" x="4019550" y="4076700"/>
          <p14:tracePt t="68794" x="4362450" y="3962400"/>
          <p14:tracePt t="68811" x="4565650" y="3905250"/>
          <p14:tracePt t="68827" x="4775200" y="3905250"/>
          <p14:tracePt t="68844" x="4895850" y="3930650"/>
          <p14:tracePt t="68863" x="5029200" y="4000500"/>
          <p14:tracePt t="68878" x="5086350" y="4057650"/>
          <p14:tracePt t="68895" x="5137150" y="4222750"/>
          <p14:tracePt t="68912" x="5118100" y="4394200"/>
          <p14:tracePt t="69222" x="5207000" y="4394200"/>
          <p14:tracePt t="69230" x="5321300" y="4381500"/>
          <p14:tracePt t="69238" x="5581650" y="4362450"/>
          <p14:tracePt t="69246" x="5759450" y="4349750"/>
          <p14:tracePt t="69260" x="5975350" y="4324350"/>
          <p14:tracePt t="69278" x="6184900" y="4292600"/>
          <p14:tracePt t="69293" x="6286500" y="4286250"/>
          <p14:tracePt t="69310" x="6330950" y="4286250"/>
          <p14:tracePt t="69344" x="6362700" y="4286250"/>
          <p14:tracePt t="69471" x="6369050" y="4286250"/>
          <p14:tracePt t="69478" x="6381750" y="4286250"/>
          <p14:tracePt t="69486" x="6407150" y="4286250"/>
          <p14:tracePt t="69498" x="6426200" y="4286250"/>
          <p14:tracePt t="69509" x="6610350" y="4286250"/>
          <p14:tracePt t="69526" x="6800850" y="4279900"/>
          <p14:tracePt t="69543" x="6991350" y="4279900"/>
          <p14:tracePt t="69562" x="7219950" y="4279900"/>
          <p14:tracePt t="69576" x="7277100" y="4279900"/>
          <p14:tracePt t="69593" x="7289800" y="4279900"/>
          <p14:tracePt t="69611" x="7308850" y="4279900"/>
          <p14:tracePt t="69627" x="7340600" y="4279900"/>
          <p14:tracePt t="69645" x="7353300" y="4279900"/>
          <p14:tracePt t="69661" x="7359650" y="4279900"/>
          <p14:tracePt t="69704" x="7346950" y="4279900"/>
          <p14:tracePt t="69711" x="7258050" y="4273550"/>
          <p14:tracePt t="69719" x="7080250" y="4273550"/>
          <p14:tracePt t="69729" x="6997700" y="4273550"/>
          <p14:tracePt t="69743" x="6781800" y="4273550"/>
          <p14:tracePt t="69759" x="6673850" y="4273550"/>
          <p14:tracePt t="69777" x="6661150" y="4273550"/>
          <p14:tracePt t="69796" x="6654800" y="4273550"/>
          <p14:tracePt t="69810" x="6635750" y="4273550"/>
          <p14:tracePt t="70179" x="6642100" y="4267200"/>
          <p14:tracePt t="70186" x="6667500" y="4254500"/>
          <p14:tracePt t="70197" x="6692900" y="4235450"/>
          <p14:tracePt t="70209" x="6750050" y="4216400"/>
          <p14:tracePt t="70227" x="6775450" y="4216400"/>
          <p14:tracePt t="70246" x="6800850" y="4216400"/>
          <p14:tracePt t="70276" x="6819900" y="4216400"/>
          <p14:tracePt t="70309" x="6819900" y="4229100"/>
          <p14:tracePt t="70344" x="6819900" y="4241800"/>
          <p14:tracePt t="70359" x="6819900" y="4248150"/>
          <p14:tracePt t="70375" x="6819900" y="4267200"/>
          <p14:tracePt t="70395" x="6813550" y="4311650"/>
          <p14:tracePt t="70411" x="6800850" y="4356100"/>
          <p14:tracePt t="70427" x="6794500" y="4381500"/>
          <p14:tracePt t="70443" x="6794500" y="4387850"/>
          <p14:tracePt t="70460" x="6794500" y="4400550"/>
          <p14:tracePt t="71390" x="6788150" y="4406900"/>
          <p14:tracePt t="71827" x="0" y="0"/>
        </p14:tracePtLst>
        <p14:tracePtLst>
          <p14:tracePt t="71829" x="6096000" y="51879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C6943-A227-4D7B-963F-2D4973B71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BE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B6FF3-8118-490F-A364-E17139003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BE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77DF7-45C2-4ED6-849C-87008F241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65" y="857250"/>
            <a:ext cx="8998336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AD4F8-1A8B-4F62-A3BB-E4D6922473E5}"/>
              </a:ext>
            </a:extLst>
          </p:cNvPr>
          <p:cNvSpPr txBox="1"/>
          <p:nvPr/>
        </p:nvSpPr>
        <p:spPr>
          <a:xfrm>
            <a:off x="1917291" y="2125266"/>
            <a:ext cx="15163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Job( automation)</a:t>
            </a:r>
            <a:endParaRPr lang="en-BE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C6300-589C-4A95-A184-95C7E37ED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330" y="825910"/>
            <a:ext cx="7712079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093026-9914-4698-A3F8-D87F0C90A1C0}"/>
              </a:ext>
            </a:extLst>
          </p:cNvPr>
          <p:cNvSpPr txBox="1"/>
          <p:nvPr/>
        </p:nvSpPr>
        <p:spPr>
          <a:xfrm>
            <a:off x="7653749" y="2450461"/>
            <a:ext cx="140134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b="1" dirty="0">
                <a:solidFill>
                  <a:schemeClr val="bg1"/>
                </a:solidFill>
              </a:rPr>
              <a:t>Transport to</a:t>
            </a:r>
          </a:p>
          <a:p>
            <a:r>
              <a:rPr lang="en-GB" sz="1500" b="1" dirty="0">
                <a:solidFill>
                  <a:schemeClr val="bg1"/>
                </a:solidFill>
              </a:rPr>
              <a:t>top/bottom</a:t>
            </a:r>
          </a:p>
          <a:p>
            <a:r>
              <a:rPr lang="en-GB" sz="1500" b="1" dirty="0">
                <a:solidFill>
                  <a:schemeClr val="bg1"/>
                </a:solidFill>
              </a:rPr>
              <a:t>Lines and holes</a:t>
            </a:r>
          </a:p>
          <a:p>
            <a:r>
              <a:rPr lang="en-GB" sz="1500" b="1" dirty="0">
                <a:solidFill>
                  <a:schemeClr val="bg1"/>
                </a:solidFill>
              </a:rPr>
              <a:t>, and text</a:t>
            </a:r>
          </a:p>
          <a:p>
            <a:endParaRPr lang="en-GB" sz="15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1EDE48-2E05-48F1-A4B1-A405A2B37E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8330" y="935682"/>
            <a:ext cx="7472363" cy="5022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10B3BE-EB65-469F-9C7A-F6A4887168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24" y="1102122"/>
            <a:ext cx="7657673" cy="514350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7D9CBEA-8943-4E1D-AAB4-B318E0360EB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16553" y="5473303"/>
            <a:ext cx="365522" cy="3655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861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8374"/>
    </mc:Choice>
    <mc:Fallback xmlns="">
      <p:transition advTm="48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021" x="5911850" y="5099050"/>
          <p14:tracePt t="26028" x="5715000" y="5035550"/>
          <p14:tracePt t="26041" x="5556250" y="4965700"/>
          <p14:tracePt t="26060" x="4667250" y="4813300"/>
          <p14:tracePt t="26076" x="4102100" y="4800600"/>
          <p14:tracePt t="26091" x="3498850" y="4800600"/>
          <p14:tracePt t="26124" x="2705100" y="4762500"/>
          <p14:tracePt t="26157" x="2425700" y="4749800"/>
          <p14:tracePt t="26174" x="2387600" y="4730750"/>
          <p14:tracePt t="26192" x="2336800" y="4718050"/>
          <p14:tracePt t="26208" x="2279650" y="4692650"/>
          <p14:tracePt t="26226" x="2159000" y="4616450"/>
          <p14:tracePt t="26241" x="2044700" y="4457700"/>
          <p14:tracePt t="26257" x="1981200" y="4362450"/>
          <p14:tracePt t="26274" x="1930400" y="4260850"/>
          <p14:tracePt t="26292" x="1828800" y="3816350"/>
          <p14:tracePt t="26307" x="1803400" y="3714750"/>
          <p14:tracePt t="26324" x="1765300" y="3416300"/>
          <p14:tracePt t="26340" x="1739900" y="3244850"/>
          <p14:tracePt t="26357" x="1714500" y="3175000"/>
          <p14:tracePt t="26375" x="1689100" y="3028950"/>
          <p14:tracePt t="26390" x="1676400" y="2971800"/>
          <p14:tracePt t="26407" x="1676400" y="2933700"/>
          <p14:tracePt t="26424" x="1670050" y="2914650"/>
          <p14:tracePt t="26440" x="1670050" y="2901950"/>
          <p14:tracePt t="26458" x="1835150" y="2787650"/>
          <p14:tracePt t="26474" x="1936750" y="2755900"/>
          <p14:tracePt t="26492" x="2120900" y="2724150"/>
          <p14:tracePt t="26507" x="2444750" y="2692400"/>
          <p14:tracePt t="26526" x="2825750" y="2641600"/>
          <p14:tracePt t="26541" x="2997200" y="2616200"/>
          <p14:tracePt t="26557" x="3143250" y="2571750"/>
          <p14:tracePt t="26574" x="3175000" y="2565400"/>
          <p14:tracePt t="26590" x="3194050" y="2565400"/>
          <p14:tracePt t="26646" x="3194050" y="2578100"/>
          <p14:tracePt t="26653" x="3168650" y="2597150"/>
          <p14:tracePt t="26662" x="3086100" y="2654300"/>
          <p14:tracePt t="26673" x="2952750" y="2736850"/>
          <p14:tracePt t="26692" x="2787650" y="2844800"/>
          <p14:tracePt t="26707" x="2736850" y="2863850"/>
          <p14:tracePt t="26724" x="2711450" y="2870200"/>
          <p14:tracePt t="26740" x="2686050" y="2870200"/>
          <p14:tracePt t="26759" x="2635250" y="2806700"/>
          <p14:tracePt t="26774" x="2628900" y="2711450"/>
          <p14:tracePt t="26790" x="2679700" y="2451100"/>
          <p14:tracePt t="26807" x="2736850" y="2336800"/>
          <p14:tracePt t="26824" x="2794000" y="2260600"/>
          <p14:tracePt t="26842" x="2895600" y="2203450"/>
          <p14:tracePt t="26858" x="2971800" y="2190750"/>
          <p14:tracePt t="26873" x="3130550" y="2190750"/>
          <p14:tracePt t="26890" x="3448050" y="2209800"/>
          <p14:tracePt t="26907" x="3619500" y="2235200"/>
          <p14:tracePt t="26923" x="3873500" y="2292350"/>
          <p14:tracePt t="26940" x="3956050" y="2311400"/>
          <p14:tracePt t="26957" x="3981450" y="2324100"/>
          <p14:tracePt t="26973" x="4000500" y="2324100"/>
          <p14:tracePt t="27014" x="3962400" y="2343150"/>
          <p14:tracePt t="27023" x="3727450" y="2425700"/>
          <p14:tracePt t="27040" x="3314700" y="2546350"/>
          <p14:tracePt t="27057" x="3136900" y="2546350"/>
          <p14:tracePt t="27075" x="2997200" y="2508250"/>
          <p14:tracePt t="27091" x="2940050" y="2463800"/>
          <p14:tracePt t="27107" x="2921000" y="2438400"/>
          <p14:tracePt t="27123" x="2895600" y="2419350"/>
          <p14:tracePt t="27140" x="2889250" y="2406650"/>
          <p14:tracePt t="27157" x="2895600" y="2387600"/>
          <p14:tracePt t="27173" x="3295650" y="2228850"/>
          <p14:tracePt t="27190" x="3486150" y="2203450"/>
          <p14:tracePt t="27206" x="3689350" y="2184400"/>
          <p14:tracePt t="27223" x="3930650" y="2178050"/>
          <p14:tracePt t="27239" x="4171950" y="2171700"/>
          <p14:tracePt t="27257" x="4273550" y="2152650"/>
          <p14:tracePt t="27273" x="4292600" y="2152650"/>
          <p14:tracePt t="27290" x="4305300" y="2152650"/>
          <p14:tracePt t="27308" x="4298950" y="2152650"/>
          <p14:tracePt t="27324" x="3956050" y="2209800"/>
          <p14:tracePt t="27340" x="3536950" y="2273300"/>
          <p14:tracePt t="27356" x="3238500" y="2324100"/>
          <p14:tracePt t="27373" x="3117850" y="2343150"/>
          <p14:tracePt t="27391" x="3086100" y="2343150"/>
          <p14:tracePt t="27406" x="3079750" y="2343150"/>
          <p14:tracePt t="27423" x="3060700" y="2343150"/>
          <p14:tracePt t="27458" x="3124200" y="2343150"/>
          <p14:tracePt t="27473" x="3422650" y="2279650"/>
          <p14:tracePt t="27493" x="3924300" y="2203450"/>
          <p14:tracePt t="27506" x="4292600" y="2095500"/>
          <p14:tracePt t="27523" x="4521200" y="2032000"/>
          <p14:tracePt t="27540" x="4572000" y="2019300"/>
          <p14:tracePt t="27557" x="4584700" y="2019300"/>
          <p14:tracePt t="27590" x="4324350" y="1962150"/>
          <p14:tracePt t="27606" x="3536950" y="2146300"/>
          <p14:tracePt t="27624" x="3009900" y="2292350"/>
          <p14:tracePt t="27640" x="2832100" y="2317750"/>
          <p14:tracePt t="27656" x="2781300" y="2330450"/>
          <p14:tracePt t="27673" x="2762250" y="2330450"/>
          <p14:tracePt t="27690" x="2749550" y="2330450"/>
          <p14:tracePt t="27706" x="2743200" y="2330450"/>
          <p14:tracePt t="27737" x="2813050" y="2330450"/>
          <p14:tracePt t="27744" x="3041650" y="2305050"/>
          <p14:tracePt t="27756" x="3105150" y="2292350"/>
          <p14:tracePt t="27774" x="3429000" y="2197100"/>
          <p14:tracePt t="27791" x="3498850" y="2184400"/>
          <p14:tracePt t="27806" x="3517900" y="2184400"/>
          <p14:tracePt t="27823" x="3524250" y="2184400"/>
          <p14:tracePt t="27857" x="3028950" y="2349500"/>
          <p14:tracePt t="27873" x="2673350" y="2400300"/>
          <p14:tracePt t="27891" x="2552700" y="2425700"/>
          <p14:tracePt t="27906" x="2527300" y="2432050"/>
          <p14:tracePt t="27923" x="2520950" y="2432050"/>
          <p14:tracePt t="27941" x="2501900" y="2432050"/>
          <p14:tracePt t="27956" x="2876550" y="2330450"/>
          <p14:tracePt t="27972" x="3270250" y="2139950"/>
          <p14:tracePt t="27990" x="3778250" y="1841500"/>
          <p14:tracePt t="28008" x="3975100" y="1758950"/>
          <p14:tracePt t="28024" x="3987800" y="1758950"/>
          <p14:tracePt t="28068" x="3924300" y="1784350"/>
          <p14:tracePt t="28075" x="3695700" y="1841500"/>
          <p14:tracePt t="28090" x="3530600" y="1905000"/>
          <p14:tracePt t="28107" x="3467100" y="1924050"/>
          <p14:tracePt t="28123" x="3448050" y="1924050"/>
          <p14:tracePt t="28139" x="3441700" y="1924050"/>
          <p14:tracePt t="28156" x="3429000" y="1924050"/>
          <p14:tracePt t="28181" x="3429000" y="1930400"/>
          <p14:tracePt t="28190" x="3644900" y="1974850"/>
          <p14:tracePt t="28206" x="4235450" y="1968500"/>
          <p14:tracePt t="28222" x="4838700" y="1936750"/>
          <p14:tracePt t="28239" x="5060950" y="1943100"/>
          <p14:tracePt t="28255" x="5187950" y="1981200"/>
          <p14:tracePt t="28272" x="5213350" y="2038350"/>
          <p14:tracePt t="44160" x="4629150" y="2038350"/>
          <p14:tracePt t="44166" x="4514850" y="2038350"/>
          <p14:tracePt t="44176" x="4133850" y="2038350"/>
          <p14:tracePt t="44193" x="3657600" y="2038350"/>
          <p14:tracePt t="44226" x="2514600" y="2000250"/>
          <p14:tracePt t="44259" x="2146300" y="1981200"/>
          <p14:tracePt t="44276" x="2006600" y="1993900"/>
          <p14:tracePt t="44292" x="1911350" y="2032000"/>
          <p14:tracePt t="44310" x="1746250" y="2222500"/>
          <p14:tracePt t="44326" x="1701800" y="2305050"/>
          <p14:tracePt t="44342" x="1720850" y="2476500"/>
          <p14:tracePt t="44359" x="1784350" y="2686050"/>
          <p14:tracePt t="44376" x="1885950" y="2800350"/>
          <p14:tracePt t="44394" x="2165350" y="2978150"/>
          <p14:tracePt t="44409" x="2349500" y="3105150"/>
          <p14:tracePt t="44426" x="2667000" y="3232150"/>
          <p14:tracePt t="44443" x="2965450" y="3244850"/>
          <p14:tracePt t="44459" x="3771900" y="3003550"/>
          <p14:tracePt t="44476" x="4381500" y="2781300"/>
          <p14:tracePt t="44493" x="4781550" y="2514600"/>
          <p14:tracePt t="44509" x="5194300" y="2254250"/>
          <p14:tracePt t="44527" x="5492750" y="2006600"/>
          <p14:tracePt t="44542" x="5638800" y="1816100"/>
          <p14:tracePt t="44559" x="5702300" y="1733550"/>
          <p14:tracePt t="44576" x="5715000" y="1695450"/>
          <p14:tracePt t="44592" x="5715000" y="1663700"/>
          <p14:tracePt t="44611" x="5524500" y="1536700"/>
          <p14:tracePt t="44627" x="4946650" y="1536700"/>
          <p14:tracePt t="44642" x="4635500" y="1587500"/>
          <p14:tracePt t="44659" x="4273550" y="1701800"/>
          <p14:tracePt t="44675" x="3879850" y="2000250"/>
          <p14:tracePt t="44679" x="3549650" y="2247900"/>
          <p14:tracePt t="44693" x="3371850" y="2362200"/>
          <p14:tracePt t="44709" x="3124200" y="2686050"/>
          <p14:tracePt t="44725" x="3041650" y="2813050"/>
          <p14:tracePt t="44742" x="2946400" y="2978150"/>
          <p14:tracePt t="44759" x="2940050" y="3200400"/>
          <p14:tracePt t="44777" x="3098800" y="3359150"/>
          <p14:tracePt t="44792" x="3575050" y="3479800"/>
          <p14:tracePt t="44809" x="3860800" y="3479800"/>
          <p14:tracePt t="44825" x="4413250" y="3390900"/>
          <p14:tracePt t="44844" x="5080000" y="3035300"/>
          <p14:tracePt t="44859" x="5295900" y="2895600"/>
          <p14:tracePt t="44875" x="5422900" y="2743200"/>
          <p14:tracePt t="44892" x="5568950" y="2501900"/>
          <p14:tracePt t="44909" x="5613400" y="2330450"/>
          <p14:tracePt t="44926" x="5537200" y="2025650"/>
          <p14:tracePt t="44944" x="5403850" y="1885950"/>
          <p14:tracePt t="44959" x="4787900" y="1720850"/>
          <p14:tracePt t="44975" x="4387850" y="1797050"/>
          <p14:tracePt t="44992" x="4019550" y="2032000"/>
          <p14:tracePt t="45009" x="3270250" y="2444750"/>
          <p14:tracePt t="45025" x="3117850" y="2597150"/>
          <p14:tracePt t="45042" x="3028950" y="2755900"/>
          <p14:tracePt t="45059" x="3003550" y="2813050"/>
          <p14:tracePt t="45077" x="2978150" y="3022600"/>
          <p14:tracePt t="45092" x="2978150" y="30289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1BA86B3-4485-4536-9D27-C316C0E93E9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64490" y="1136897"/>
          <a:ext cx="6464739" cy="4140110"/>
        </p:xfrm>
        <a:graphic>
          <a:graphicData uri="http://schemas.openxmlformats.org/drawingml/2006/table">
            <a:tbl>
              <a:tblPr/>
              <a:tblGrid>
                <a:gridCol w="380784">
                  <a:extLst>
                    <a:ext uri="{9D8B030D-6E8A-4147-A177-3AD203B41FA5}">
                      <a16:colId xmlns:a16="http://schemas.microsoft.com/office/drawing/2014/main" val="3518168684"/>
                    </a:ext>
                  </a:extLst>
                </a:gridCol>
                <a:gridCol w="380784">
                  <a:extLst>
                    <a:ext uri="{9D8B030D-6E8A-4147-A177-3AD203B41FA5}">
                      <a16:colId xmlns:a16="http://schemas.microsoft.com/office/drawing/2014/main" val="2268690611"/>
                    </a:ext>
                  </a:extLst>
                </a:gridCol>
                <a:gridCol w="254810">
                  <a:extLst>
                    <a:ext uri="{9D8B030D-6E8A-4147-A177-3AD203B41FA5}">
                      <a16:colId xmlns:a16="http://schemas.microsoft.com/office/drawing/2014/main" val="1607374149"/>
                    </a:ext>
                  </a:extLst>
                </a:gridCol>
                <a:gridCol w="532524">
                  <a:extLst>
                    <a:ext uri="{9D8B030D-6E8A-4147-A177-3AD203B41FA5}">
                      <a16:colId xmlns:a16="http://schemas.microsoft.com/office/drawing/2014/main" val="2554861440"/>
                    </a:ext>
                  </a:extLst>
                </a:gridCol>
                <a:gridCol w="105932">
                  <a:extLst>
                    <a:ext uri="{9D8B030D-6E8A-4147-A177-3AD203B41FA5}">
                      <a16:colId xmlns:a16="http://schemas.microsoft.com/office/drawing/2014/main" val="4189347881"/>
                    </a:ext>
                  </a:extLst>
                </a:gridCol>
                <a:gridCol w="157466">
                  <a:extLst>
                    <a:ext uri="{9D8B030D-6E8A-4147-A177-3AD203B41FA5}">
                      <a16:colId xmlns:a16="http://schemas.microsoft.com/office/drawing/2014/main" val="1973339885"/>
                    </a:ext>
                  </a:extLst>
                </a:gridCol>
                <a:gridCol w="251948">
                  <a:extLst>
                    <a:ext uri="{9D8B030D-6E8A-4147-A177-3AD203B41FA5}">
                      <a16:colId xmlns:a16="http://schemas.microsoft.com/office/drawing/2014/main" val="3089343921"/>
                    </a:ext>
                  </a:extLst>
                </a:gridCol>
                <a:gridCol w="177509">
                  <a:extLst>
                    <a:ext uri="{9D8B030D-6E8A-4147-A177-3AD203B41FA5}">
                      <a16:colId xmlns:a16="http://schemas.microsoft.com/office/drawing/2014/main" val="3484471648"/>
                    </a:ext>
                  </a:extLst>
                </a:gridCol>
                <a:gridCol w="334975">
                  <a:extLst>
                    <a:ext uri="{9D8B030D-6E8A-4147-A177-3AD203B41FA5}">
                      <a16:colId xmlns:a16="http://schemas.microsoft.com/office/drawing/2014/main" val="4207495262"/>
                    </a:ext>
                  </a:extLst>
                </a:gridCol>
                <a:gridCol w="1689191">
                  <a:extLst>
                    <a:ext uri="{9D8B030D-6E8A-4147-A177-3AD203B41FA5}">
                      <a16:colId xmlns:a16="http://schemas.microsoft.com/office/drawing/2014/main" val="901729903"/>
                    </a:ext>
                  </a:extLst>
                </a:gridCol>
                <a:gridCol w="137426">
                  <a:extLst>
                    <a:ext uri="{9D8B030D-6E8A-4147-A177-3AD203B41FA5}">
                      <a16:colId xmlns:a16="http://schemas.microsoft.com/office/drawing/2014/main" val="2621546706"/>
                    </a:ext>
                  </a:extLst>
                </a:gridCol>
                <a:gridCol w="137426">
                  <a:extLst>
                    <a:ext uri="{9D8B030D-6E8A-4147-A177-3AD203B41FA5}">
                      <a16:colId xmlns:a16="http://schemas.microsoft.com/office/drawing/2014/main" val="4164359995"/>
                    </a:ext>
                  </a:extLst>
                </a:gridCol>
                <a:gridCol w="137426">
                  <a:extLst>
                    <a:ext uri="{9D8B030D-6E8A-4147-A177-3AD203B41FA5}">
                      <a16:colId xmlns:a16="http://schemas.microsoft.com/office/drawing/2014/main" val="3340997592"/>
                    </a:ext>
                  </a:extLst>
                </a:gridCol>
                <a:gridCol w="137426">
                  <a:extLst>
                    <a:ext uri="{9D8B030D-6E8A-4147-A177-3AD203B41FA5}">
                      <a16:colId xmlns:a16="http://schemas.microsoft.com/office/drawing/2014/main" val="1470538803"/>
                    </a:ext>
                  </a:extLst>
                </a:gridCol>
                <a:gridCol w="137426">
                  <a:extLst>
                    <a:ext uri="{9D8B030D-6E8A-4147-A177-3AD203B41FA5}">
                      <a16:colId xmlns:a16="http://schemas.microsoft.com/office/drawing/2014/main" val="1027867447"/>
                    </a:ext>
                  </a:extLst>
                </a:gridCol>
                <a:gridCol w="137426">
                  <a:extLst>
                    <a:ext uri="{9D8B030D-6E8A-4147-A177-3AD203B41FA5}">
                      <a16:colId xmlns:a16="http://schemas.microsoft.com/office/drawing/2014/main" val="2494612554"/>
                    </a:ext>
                  </a:extLst>
                </a:gridCol>
                <a:gridCol w="137426">
                  <a:extLst>
                    <a:ext uri="{9D8B030D-6E8A-4147-A177-3AD203B41FA5}">
                      <a16:colId xmlns:a16="http://schemas.microsoft.com/office/drawing/2014/main" val="2485353297"/>
                    </a:ext>
                  </a:extLst>
                </a:gridCol>
                <a:gridCol w="137426">
                  <a:extLst>
                    <a:ext uri="{9D8B030D-6E8A-4147-A177-3AD203B41FA5}">
                      <a16:colId xmlns:a16="http://schemas.microsoft.com/office/drawing/2014/main" val="1789700707"/>
                    </a:ext>
                  </a:extLst>
                </a:gridCol>
                <a:gridCol w="137426">
                  <a:extLst>
                    <a:ext uri="{9D8B030D-6E8A-4147-A177-3AD203B41FA5}">
                      <a16:colId xmlns:a16="http://schemas.microsoft.com/office/drawing/2014/main" val="4093130535"/>
                    </a:ext>
                  </a:extLst>
                </a:gridCol>
                <a:gridCol w="137426">
                  <a:extLst>
                    <a:ext uri="{9D8B030D-6E8A-4147-A177-3AD203B41FA5}">
                      <a16:colId xmlns:a16="http://schemas.microsoft.com/office/drawing/2014/main" val="2863286896"/>
                    </a:ext>
                  </a:extLst>
                </a:gridCol>
                <a:gridCol w="137426">
                  <a:extLst>
                    <a:ext uri="{9D8B030D-6E8A-4147-A177-3AD203B41FA5}">
                      <a16:colId xmlns:a16="http://schemas.microsoft.com/office/drawing/2014/main" val="1883850217"/>
                    </a:ext>
                  </a:extLst>
                </a:gridCol>
                <a:gridCol w="137426">
                  <a:extLst>
                    <a:ext uri="{9D8B030D-6E8A-4147-A177-3AD203B41FA5}">
                      <a16:colId xmlns:a16="http://schemas.microsoft.com/office/drawing/2014/main" val="3107668394"/>
                    </a:ext>
                  </a:extLst>
                </a:gridCol>
                <a:gridCol w="137426">
                  <a:extLst>
                    <a:ext uri="{9D8B030D-6E8A-4147-A177-3AD203B41FA5}">
                      <a16:colId xmlns:a16="http://schemas.microsoft.com/office/drawing/2014/main" val="3276883165"/>
                    </a:ext>
                  </a:extLst>
                </a:gridCol>
                <a:gridCol w="137426">
                  <a:extLst>
                    <a:ext uri="{9D8B030D-6E8A-4147-A177-3AD203B41FA5}">
                      <a16:colId xmlns:a16="http://schemas.microsoft.com/office/drawing/2014/main" val="3025472657"/>
                    </a:ext>
                  </a:extLst>
                </a:gridCol>
                <a:gridCol w="137426">
                  <a:extLst>
                    <a:ext uri="{9D8B030D-6E8A-4147-A177-3AD203B41FA5}">
                      <a16:colId xmlns:a16="http://schemas.microsoft.com/office/drawing/2014/main" val="4107523287"/>
                    </a:ext>
                  </a:extLst>
                </a:gridCol>
                <a:gridCol w="137426">
                  <a:extLst>
                    <a:ext uri="{9D8B030D-6E8A-4147-A177-3AD203B41FA5}">
                      <a16:colId xmlns:a16="http://schemas.microsoft.com/office/drawing/2014/main" val="1686676709"/>
                    </a:ext>
                  </a:extLst>
                </a:gridCol>
              </a:tblGrid>
              <a:tr h="119778">
                <a:tc>
                  <a:txBody>
                    <a:bodyPr/>
                    <a:lstStyle/>
                    <a:p>
                      <a:pPr algn="l" fontAlgn="b"/>
                      <a:r>
                        <a:rPr lang="nl-NL" sz="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BOM Project Digitale Klok</a:t>
                      </a: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303915"/>
                  </a:ext>
                </a:extLst>
              </a:tr>
              <a:tr h="61938">
                <a:tc>
                  <a:txBody>
                    <a:bodyPr/>
                    <a:lstStyle/>
                    <a:p>
                      <a:pPr algn="l" fontAlgn="b"/>
                      <a:r>
                        <a:rPr lang="nl-NL" sz="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Resistors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974413"/>
                  </a:ext>
                </a:extLst>
              </a:tr>
              <a:tr h="45992"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Mfr. Name</a:t>
                      </a: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Mfr. No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Sch. No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Quantity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Price/Unit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Price/total</a:t>
                      </a: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Delivery date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LINK</a:t>
                      </a: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102049"/>
                  </a:ext>
                </a:extLst>
              </a:tr>
              <a:tr h="902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YAGEO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RC0805FR-0710KL</a:t>
                      </a:r>
                    </a:p>
                  </a:txBody>
                  <a:tcPr marL="1333" marR="1333" marT="133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R1</a:t>
                      </a:r>
                    </a:p>
                  </a:txBody>
                  <a:tcPr marL="1333" marR="1333" marT="133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SMD chip resistor 0805, 10 k-Ohms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10k</a:t>
                      </a:r>
                      <a:r>
                        <a:rPr lang="el-GR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Ω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€ 0.30</a:t>
                      </a: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02.05.2020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https://www.reichelt.com/be/nl/smd-chipweerstand-0805-5-10-kohm-0-1-spr-0805-5-10k-p123287.html?PROVID=2788&amp;gclid=EAIaIQobChMI46uZqa_55wIVCeN3Ch0jKgN-EAQYASABEgJB2vD_BwE&amp;&amp;r=1</a:t>
                      </a:r>
                      <a:endParaRPr lang="nl-NL" sz="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9863341"/>
                  </a:ext>
                </a:extLst>
              </a:tr>
              <a:tr h="134535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RND COMPONENTS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RND 1550805S8F430JT5E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R5…R11,R13…R19,R21…R27,R29…R35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SMD Resistor 0805, 43 Ohm, 125 mW, 1%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43Ω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24x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0.012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€ 0.01</a:t>
                      </a: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02.05.2020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https://www.reichelt.com/be/nl/smd-weerstand-0805-43-ohm-125-mw-1-rnd-0805-1-43-p212713.html?PROVID=2788&amp;gclid=EAIaIQobChMInLSN_a_55wIVWeh3Ch1RlQwNEAQYASABEgKPgvD_BwE&amp;&amp;r=1</a:t>
                      </a:r>
                      <a:endParaRPr lang="nl-NL" sz="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395724"/>
                  </a:ext>
                </a:extLst>
              </a:tr>
              <a:tr h="902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PANASONIC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ERA6AEB681V</a:t>
                      </a:r>
                    </a:p>
                  </a:txBody>
                  <a:tcPr marL="1333" marR="1333" marT="133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R12,R20,R28,R36</a:t>
                      </a:r>
                    </a:p>
                  </a:txBody>
                  <a:tcPr marL="1333" marR="1333" marT="133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SMD chip resistor  0805, 680 ohm, 0.1%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680Ω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4x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0.211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€ 0.21</a:t>
                      </a: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02.05.2020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https://www.reichelt.com/be/nl/smd-chipweerstand-0805-680-ohm-0-1-spr-0805-680-p123243.html?r=1</a:t>
                      </a:r>
                      <a:endParaRPr lang="nl-NL" sz="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042710"/>
                  </a:ext>
                </a:extLst>
              </a:tr>
              <a:tr h="902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YAGEO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CFR-25JT-52-10K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R1,R2</a:t>
                      </a:r>
                    </a:p>
                  </a:txBody>
                  <a:tcPr marL="1333" marR="1333" marT="133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Carbon film resistor 1/4W, 5%, 10 kilo-ohms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10k</a:t>
                      </a:r>
                      <a:r>
                        <a:rPr lang="el-GR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Ω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2x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€ 0.03</a:t>
                      </a: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02.05.2020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https://www.reichelt.com/be/nl/koolstoffilmweerstand-1-4w-5-10-k-ohm-1-4w-10k-p1338.html?PROVID=2788&amp;gclid=EAIaIQobChMIsPDCi6z55wIVwuF3Ch2dMQ0EEAQYASABEgIoZPD_BwE&amp;&amp;r=1</a:t>
                      </a:r>
                      <a:endParaRPr lang="nl-NL" sz="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920189"/>
                  </a:ext>
                </a:extLst>
              </a:tr>
              <a:tr h="4599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YAGEO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MF0207FTE52-1K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R3,R4</a:t>
                      </a:r>
                    </a:p>
                  </a:txBody>
                  <a:tcPr marL="1333" marR="1333" marT="133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 film resistor 1.00 kOhm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1k</a:t>
                      </a:r>
                      <a:r>
                        <a:rPr lang="el-GR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Ω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2x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€ 0.50</a:t>
                      </a: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02.05.2020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https://www.reichelt.com/be/nl/metaalfilmweerstand-1-00-k-ohm-metall-1-00k-p11403.html?r=1</a:t>
                      </a:r>
                      <a:endParaRPr lang="nl-NL" sz="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422407"/>
                  </a:ext>
                </a:extLst>
              </a:tr>
              <a:tr h="902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YAGEO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MF0207FTE52-220R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R5…R7</a:t>
                      </a:r>
                    </a:p>
                  </a:txBody>
                  <a:tcPr marL="1333" marR="1333" marT="133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 film resistor 220 Ohm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220Ω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3x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€ 0.50</a:t>
                      </a: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02.05.2020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https://www.reichelt.com/be/nl/metaalfilmweerstand-220-ohm-metall-220-p11627.html?PROVID=2788&amp;gclid=EAIaIQobChMIpJyLyLL55wIVj-J3Ch3PLgyCEAQYAiABEgLTLPD_BwE&amp;&amp;r=1</a:t>
                      </a:r>
                      <a:endParaRPr lang="nl-NL" sz="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490044"/>
                  </a:ext>
                </a:extLst>
              </a:tr>
              <a:tr h="45992"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€ 1.55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832250"/>
                  </a:ext>
                </a:extLst>
              </a:tr>
              <a:tr h="60749">
                <a:tc>
                  <a:txBody>
                    <a:bodyPr/>
                    <a:lstStyle/>
                    <a:p>
                      <a:pPr algn="l" fontAlgn="b"/>
                      <a:r>
                        <a:rPr lang="nl-NL" sz="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Capacitors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382342"/>
                  </a:ext>
                </a:extLst>
              </a:tr>
              <a:tr h="45992"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Mfr. Name</a:t>
                      </a: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Mfr. No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Sch. No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person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Price/Unit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Price/total</a:t>
                      </a: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Delivery date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654952"/>
                  </a:ext>
                </a:extLst>
              </a:tr>
              <a:tr h="902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PANASONIC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EEUFC1E101S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Radial electrolytic capacitor, 105°C, low ESR, spacing 2.5 mm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100µF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€ 0.17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02.05.2020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https://www.reichelt.com/be/nl/elco-radiaal-105-c-laag-esr-rm-2-5mm-rad-fc-100-25-p84618.html?r=1</a:t>
                      </a:r>
                      <a:endParaRPr lang="nl-NL" sz="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1786483"/>
                  </a:ext>
                </a:extLst>
              </a:tr>
              <a:tr h="902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KEMET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C0805C334K5RACTU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C2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Multi-layer ceramic capacitor, 330nF, 50V, 125°C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330nF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€ 0.09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02.05.2020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https://www.reichelt.com/be/nl/multilayer-keramische-condensator-330nf-50v-125-c-kem-x7r0805-330n-p207075.html?r=1</a:t>
                      </a:r>
                      <a:endParaRPr lang="nl-NL" sz="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1628355"/>
                  </a:ext>
                </a:extLst>
              </a:tr>
              <a:tr h="902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KEMET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C0805C104K5RAC7025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C3,C6,C7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Multilayer-keramische condensator, 100nF, 50V, 125°C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100nF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3x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€ 0.05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02.05.2020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https://www.reichelt.com/be/nl/multilayer-keramische-condensator-100nf-50v-125-c-kem-x7r0805-100n-p207073.html?r=1</a:t>
                      </a:r>
                      <a:endParaRPr lang="nl-NL" sz="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55923"/>
                  </a:ext>
                </a:extLst>
              </a:tr>
              <a:tr h="4599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AVX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TPSA105K020R3000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C4,C5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SMD-Tantal capacitor, 1µF, 20V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1µF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2x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€ 0.14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02.05.2020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https://www.reichelt.com/be/nl/smd-tantaal-condensator-1-f-20v-tps-3216-1-0-20-p167044.html?r=1</a:t>
                      </a:r>
                      <a:endParaRPr lang="nl-NL" sz="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22654"/>
                  </a:ext>
                </a:extLst>
              </a:tr>
              <a:tr h="902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KEMET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Z5U-5 100N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C1_sensor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Multi-layer ceramic capacitor 100N, 20%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nF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€ 0.70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02.05.2020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https://www.reichelt.com/be/nl/meerlaagse-keramische-condensator-100n-20-z5u-5-100n-p22986.html?r=1</a:t>
                      </a:r>
                      <a:endParaRPr lang="nl-NL" sz="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5068725"/>
                  </a:ext>
                </a:extLst>
              </a:tr>
              <a:tr h="45992"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€ 1.15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081486"/>
                  </a:ext>
                </a:extLst>
              </a:tr>
              <a:tr h="61938">
                <a:tc>
                  <a:txBody>
                    <a:bodyPr/>
                    <a:lstStyle/>
                    <a:p>
                      <a:pPr algn="l" fontAlgn="b"/>
                      <a:r>
                        <a:rPr lang="nl-NL" sz="3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Semi-conductors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6176630"/>
                  </a:ext>
                </a:extLst>
              </a:tr>
              <a:tr h="60218"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Mfr. Name</a:t>
                      </a: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Mfr. No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Sch. No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person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Price/Unit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Price/total</a:t>
                      </a: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Delivery date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71581"/>
                  </a:ext>
                </a:extLst>
              </a:tr>
              <a:tr h="4599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ON-SEMICONDUCTOR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MC7805CD2TG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IC1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Linear voltage regulator 5V, D2PAK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€ 0.41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02.05.2020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https://www.reichelt.nl/spanningsregelaar-5-v-d2pak-mc-7805-cd2tg-p188900.html?r=1</a:t>
                      </a:r>
                      <a:endParaRPr lang="nl-NL" sz="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070936"/>
                  </a:ext>
                </a:extLst>
              </a:tr>
              <a:tr h="902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TEXAS INSTRUMENTS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ULN2803ADWR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IC2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Darlington-transistors TRANSISTOR ARRAYS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1.16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€ 1.16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28.04.2020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https://www.mouser.be/ProductDetail/Texas-Instruments/ULN2803ADWR?qs=sGAEpiMZZMuo%252BmZx5g6tFCyjMgH57qE9</a:t>
                      </a:r>
                      <a:endParaRPr lang="nl-NL" sz="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956360"/>
                  </a:ext>
                </a:extLst>
              </a:tr>
              <a:tr h="902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MICREL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MIC2981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IC3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Hi-Voltage, Hi-Current Source Driver Array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2.56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€ 2.56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08.05.2020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https://www.microchip.com/wwwproducts/en/MIC2981#additional-features</a:t>
                      </a:r>
                      <a:endParaRPr lang="nl-NL" sz="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330475"/>
                  </a:ext>
                </a:extLst>
              </a:tr>
              <a:tr h="134535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ON-SEMICONDUCTOR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BS170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BS170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MOSFET N-Channel MOSFET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0.405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€ 0.41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28.04.2020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https://www.mouser.be/ProductDetail/ON-Semiconductor-Fairchild/BS170?qs=FOlmdCx%252BAA0Q%252B3zvwxJUKQ%3D%3D&amp;gclid=EAIaIQobChMIiIPs1IuJ6QIVFM53Ch0OJwCmEAAYASAAEgLWEPD_BwE</a:t>
                      </a:r>
                      <a:endParaRPr lang="nl-NL" sz="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134904"/>
                  </a:ext>
                </a:extLst>
              </a:tr>
              <a:tr h="4599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ESPRESSIF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18423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ESP32-PICO-Kit V4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2x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9.95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€ 9.95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03.05.2020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https://www.elektor.nl/esp32-pico-kit-v4</a:t>
                      </a:r>
                      <a:endParaRPr lang="nl-NL" sz="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772168"/>
                  </a:ext>
                </a:extLst>
              </a:tr>
              <a:tr h="902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KINGBRIGHT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SA56-11EWA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LD1…LD4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7-segment display, red, 14.2 mm, common anode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4x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€ 0.97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02.05.2020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https://www.reichelt.com/be/nl/7-segment-weergave-rood-14-2mm-vlgs-anode-sa-56-11-rt-p54112.html?PROVID=2788&amp;gclid=EAIaIQobChMIh5zInZL85wIVicx3Ch3VugjAEAQYByABEgJcd_D_BwE&amp;&amp;r=1</a:t>
                      </a:r>
                      <a:endParaRPr lang="nl-NL" sz="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31271"/>
                  </a:ext>
                </a:extLst>
              </a:tr>
              <a:tr h="45992"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€ 15.46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877274"/>
                  </a:ext>
                </a:extLst>
              </a:tr>
              <a:tr h="61938">
                <a:tc>
                  <a:txBody>
                    <a:bodyPr/>
                    <a:lstStyle/>
                    <a:p>
                      <a:pPr algn="l" fontAlgn="b"/>
                      <a:r>
                        <a:rPr lang="nl-NL" sz="3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parts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197802"/>
                  </a:ext>
                </a:extLst>
              </a:tr>
              <a:tr h="6882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Mfr. Name</a:t>
                      </a: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Mfr. No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Sch. No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person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Price/Unit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Price/total</a:t>
                      </a: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Delivery date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99721"/>
                  </a:ext>
                </a:extLst>
              </a:tr>
              <a:tr h="208181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CUI DEVICES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b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CPI-1762-90-SMT-TR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Buz1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Piezo Buzzers &amp; Audio Indicators 17 mm, 12 Vdc, 90 dB, Surface Mount, Driving Circuit, Piezo Audio Indicator Buzzer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2.49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€ 2.49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nog bestellen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1"/>
                        </a:rPr>
                        <a:t>https://www.mouser.be/ProductDetail/CUI-Devices/CPI-1762-90-SMT-TR?qs=xZ%2FP%252Ba9zWqbry7ehbJfJGw==</a:t>
                      </a:r>
                      <a:endParaRPr lang="nl-NL" sz="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673856"/>
                  </a:ext>
                </a:extLst>
              </a:tr>
              <a:tr h="90263"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1063952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Wipschakelaar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1.29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€ 1.29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nog bestellen 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2"/>
                        </a:rPr>
                        <a:t>https://www.allekabels.be/schakelaar/7303/1063952/wipschakelaar.html?gclid=EAIaIQobChMIvcrPmvyS6QIVVON3Ch0MtwwREAYYAiABEgK64vD_BwE</a:t>
                      </a:r>
                      <a:endParaRPr lang="nl-NL" sz="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733698"/>
                  </a:ext>
                </a:extLst>
              </a:tr>
              <a:tr h="134535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WURTH ELEKTRONIK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b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694108402002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K6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br>
                        <a:rPr lang="en-GB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 Power Connectors WR-DC PwrJk CtrPnTHT Vertical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1.04 €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€ 1.04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28.04.2020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3"/>
                        </a:rPr>
                        <a:t>https://www.mouser.be/ProductDetail/Wurth-Elektronik/694108402002?qs=%2Fha2pyFadug%2FFaPgD3oNbyDjtXPRf%2FlQ%2F8dvAryCXRsND5Fks8bEhg%3D%3D</a:t>
                      </a:r>
                      <a:endParaRPr lang="nl-NL" sz="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723666"/>
                  </a:ext>
                </a:extLst>
              </a:tr>
              <a:tr h="178806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JOY-IT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SEN-DHT22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Temperature &amp; humidity sensor DHT22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6.09 €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€ 6.09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nog bestellen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4"/>
                        </a:rPr>
                        <a:t>https://www.reichelt.com/be/nl/ontwikkelaarsboards-temperatuur-en-vochtigheidssensor-dht22-debo-dht-22-brd-p266104.html?PROVID=2788&amp;gclid=EAIaIQobChMI_LWy5qup6QIVUeJ3Ch2iDQEsEAQYASABEgIu8_D_BwE&amp;&amp;r=1</a:t>
                      </a:r>
                      <a:endParaRPr lang="nl-NL" sz="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302778"/>
                  </a:ext>
                </a:extLst>
              </a:tr>
              <a:tr h="902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RND CONNECT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RND 205-00650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K1_sensor,K2_sensor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RND Pinheader female, 10-pin, RM 2,54 mm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8x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€ 0.12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02.05.2020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5"/>
                        </a:rPr>
                        <a:t>https://www.reichelt.com/be/nl/rnd-bus-header-4-polig-rm-2-54-mm-rnd-205-00644-p208870.html?r=1</a:t>
                      </a:r>
                      <a:endParaRPr lang="nl-NL" sz="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2309627"/>
                  </a:ext>
                </a:extLst>
              </a:tr>
              <a:tr h="902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RND CONNECT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RND 205-00646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K2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RND Pinheader female, 6-pin, RM 2,54 mm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€ 0.80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02.05.2020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||</a:t>
                      </a: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803572"/>
                  </a:ext>
                </a:extLst>
              </a:tr>
              <a:tr h="902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RND CONNECT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RND 205-00644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K3..K5,K11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RND Pinheader female, 4-pin, RM 2,54 mm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4x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€ 0.06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02.05.2020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||</a:t>
                      </a: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119185"/>
                  </a:ext>
                </a:extLst>
              </a:tr>
              <a:tr h="902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RND CONNECT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RND 205-00643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K3_sensor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RND Pinheader female, 3-pin, RM 2,54 mm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€ 0.06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02.05.2020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||</a:t>
                      </a: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384457"/>
                  </a:ext>
                </a:extLst>
              </a:tr>
              <a:tr h="9026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RND CONNECT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RND 205-00642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RND Pinheader female, 2-pin, RM 2,54 mm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€ 0.40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02.05.2020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||</a:t>
                      </a: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16238"/>
                  </a:ext>
                </a:extLst>
              </a:tr>
              <a:tr h="45992"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 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LED 3MM RT 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LED1..LED3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LED, 3 mm, low-cost, red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3x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1333" marR="1333" marT="133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€ 0.70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02.05.2020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6"/>
                        </a:rPr>
                        <a:t>https://www.reichelt.com/be/nl/led-3-mm-gekleurd-4-5-mcd-rood-led-3mm-rt-p10228.html?r=1</a:t>
                      </a:r>
                      <a:endParaRPr lang="nl-NL" sz="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3664893"/>
                  </a:ext>
                </a:extLst>
              </a:tr>
              <a:tr h="45992"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€ 13.05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7536157"/>
                  </a:ext>
                </a:extLst>
              </a:tr>
              <a:tr h="61938">
                <a:tc>
                  <a:txBody>
                    <a:bodyPr/>
                    <a:lstStyle/>
                    <a:p>
                      <a:pPr algn="l" fontAlgn="t"/>
                      <a:r>
                        <a:rPr lang="nl-NL" sz="3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Shipping costs</a:t>
                      </a:r>
                    </a:p>
                  </a:txBody>
                  <a:tcPr marL="1333" marR="1333" marT="133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505514"/>
                  </a:ext>
                </a:extLst>
              </a:tr>
              <a:tr h="45992">
                <a:tc>
                  <a:txBody>
                    <a:bodyPr/>
                    <a:lstStyle/>
                    <a:p>
                      <a:pPr algn="l" fontAlgn="t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Webshop</a:t>
                      </a:r>
                    </a:p>
                  </a:txBody>
                  <a:tcPr marL="1333" marR="1333" marT="133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</a:t>
                      </a: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59321"/>
                  </a:ext>
                </a:extLst>
              </a:tr>
              <a:tr h="4599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Reichelt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€ 9.95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325403"/>
                  </a:ext>
                </a:extLst>
              </a:tr>
              <a:tr h="4599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Mouser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€ 20.00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942376"/>
                  </a:ext>
                </a:extLst>
              </a:tr>
              <a:tr h="4599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Elektor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€ 7.95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644316"/>
                  </a:ext>
                </a:extLst>
              </a:tr>
              <a:tr h="45992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Microship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€ 5.78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657297"/>
                  </a:ext>
                </a:extLst>
              </a:tr>
              <a:tr h="45992">
                <a:tc>
                  <a:txBody>
                    <a:bodyPr/>
                    <a:lstStyle/>
                    <a:p>
                      <a:pPr algn="l" fontAlgn="t"/>
                      <a:r>
                        <a:rPr lang="nl-NL" sz="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1333" marR="1333" marT="133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E" sz="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€ 43.68</a:t>
                      </a:r>
                    </a:p>
                  </a:txBody>
                  <a:tcPr marL="1333" marR="1333" marT="13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44385"/>
                  </a:ext>
                </a:extLst>
              </a:tr>
              <a:tr h="45992"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917792"/>
                  </a:ext>
                </a:extLst>
              </a:tr>
              <a:tr h="61938">
                <a:tc>
                  <a:txBody>
                    <a:bodyPr/>
                    <a:lstStyle/>
                    <a:p>
                      <a:pPr algn="l" fontAlgn="b"/>
                      <a:r>
                        <a:rPr lang="nl-NL" sz="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PRICE</a:t>
                      </a: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E" sz="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33" marR="1333" marT="133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BE" sz="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€ 74.89</a:t>
                      </a: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404151"/>
                  </a:ext>
                </a:extLst>
              </a:tr>
              <a:tr h="45992"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925577"/>
                  </a:ext>
                </a:extLst>
              </a:tr>
              <a:tr h="45992"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711984"/>
                  </a:ext>
                </a:extLst>
              </a:tr>
              <a:tr h="45992"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465678"/>
                  </a:ext>
                </a:extLst>
              </a:tr>
              <a:tr h="45992"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0414387"/>
                  </a:ext>
                </a:extLst>
              </a:tr>
              <a:tr h="45992"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486465"/>
                  </a:ext>
                </a:extLst>
              </a:tr>
              <a:tr h="45992"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161379"/>
                  </a:ext>
                </a:extLst>
              </a:tr>
              <a:tr h="45992"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70854"/>
                  </a:ext>
                </a:extLst>
              </a:tr>
              <a:tr h="45992">
                <a:tc>
                  <a:txBody>
                    <a:bodyPr/>
                    <a:lstStyle/>
                    <a:p>
                      <a:pPr algn="l" fontAlgn="b"/>
                      <a:endParaRPr lang="en-BE" sz="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BE" sz="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3" marR="1333" marT="1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576633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2E50F67-D715-4A24-AC35-691751C1BACA}"/>
              </a:ext>
            </a:extLst>
          </p:cNvPr>
          <p:cNvSpPr txBox="1"/>
          <p:nvPr/>
        </p:nvSpPr>
        <p:spPr>
          <a:xfrm>
            <a:off x="6885000" y="1780650"/>
            <a:ext cx="10295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1500" dirty="0"/>
              <a:t>74.90</a:t>
            </a:r>
            <a:r>
              <a:rPr lang="en-GB" sz="1500" dirty="0"/>
              <a:t> euro</a:t>
            </a:r>
            <a:endParaRPr lang="en-BE" sz="15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70E5983-B7EB-4CD5-8251-55FBEB55B7FE}"/>
              </a:ext>
            </a:extLst>
          </p:cNvPr>
          <p:cNvGraphicFramePr>
            <a:graphicFrameLocks noGrp="1"/>
          </p:cNvGraphicFramePr>
          <p:nvPr/>
        </p:nvGraphicFramePr>
        <p:xfrm>
          <a:off x="6885000" y="2230695"/>
          <a:ext cx="1266825" cy="554355"/>
        </p:xfrm>
        <a:graphic>
          <a:graphicData uri="http://schemas.openxmlformats.org/drawingml/2006/table">
            <a:tbl>
              <a:tblPr/>
              <a:tblGrid>
                <a:gridCol w="1266825">
                  <a:extLst>
                    <a:ext uri="{9D8B030D-6E8A-4147-A177-3AD203B41FA5}">
                      <a16:colId xmlns:a16="http://schemas.microsoft.com/office/drawing/2014/main" val="2121701418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Reichelt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53676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Mouser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47295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Elektor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084137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Microship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07031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5A82C9F-B6B5-47B1-9E45-5A2F16C48A27}"/>
              </a:ext>
            </a:extLst>
          </p:cNvPr>
          <p:cNvSpPr txBox="1"/>
          <p:nvPr/>
        </p:nvSpPr>
        <p:spPr>
          <a:xfrm>
            <a:off x="6490694" y="3351128"/>
            <a:ext cx="15135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1500" b="1" dirty="0"/>
              <a:t>€ 43.68</a:t>
            </a:r>
            <a:r>
              <a:rPr lang="en-BE" sz="1500" dirty="0"/>
              <a:t> </a:t>
            </a:r>
            <a:r>
              <a:rPr lang="en-GB" sz="1500" dirty="0"/>
              <a:t> shipping</a:t>
            </a:r>
            <a:endParaRPr lang="en-BE" sz="15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32A6557-189C-4BE1-B85C-219B05D51A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8616553" y="5473303"/>
            <a:ext cx="365522" cy="36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1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90"/>
    </mc:Choice>
    <mc:Fallback xmlns="">
      <p:transition spd="slow" advTm="44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82" x="3067050" y="3016250"/>
          <p14:tracePt t="1797" x="3676650" y="2895600"/>
          <p14:tracePt t="1811" x="3987800" y="2895600"/>
          <p14:tracePt t="1828" x="4451350" y="2908300"/>
          <p14:tracePt t="1846" x="4768850" y="2971800"/>
          <p14:tracePt t="1866" x="5111750" y="3067050"/>
          <p14:tracePt t="1880" x="5505450" y="3155950"/>
          <p14:tracePt t="1896" x="5708650" y="3181350"/>
          <p14:tracePt t="1928" x="6165850" y="3181350"/>
          <p14:tracePt t="1961" x="6629400" y="3162300"/>
          <p14:tracePt t="1995" x="6927850" y="3232150"/>
          <p14:tracePt t="2013" x="6991350" y="3263900"/>
          <p14:tracePt t="2030" x="7042150" y="3302000"/>
          <p14:tracePt t="2047" x="7061200" y="3314700"/>
          <p14:tracePt t="2062" x="7067550" y="3321050"/>
          <p14:tracePt t="2078" x="7080250" y="3327400"/>
          <p14:tracePt t="2165" x="7080250" y="3340100"/>
          <p14:tracePt t="2177" x="7004050" y="3378200"/>
          <p14:tracePt t="2197" x="6642100" y="3613150"/>
          <p14:tracePt t="2214" x="6400800" y="3784600"/>
          <p14:tracePt t="2229" x="6191250" y="3905250"/>
          <p14:tracePt t="2245" x="5981700" y="4051300"/>
          <p14:tracePt t="2261" x="5867400" y="4133850"/>
          <p14:tracePt t="2278" x="5778500" y="4197350"/>
          <p14:tracePt t="2295" x="5765800" y="4203700"/>
          <p14:tracePt t="2311" x="5759450" y="4216400"/>
          <p14:tracePt t="2328" x="5746750" y="4216400"/>
          <p14:tracePt t="2345" x="5734050" y="4216400"/>
          <p14:tracePt t="2361" x="5759450" y="4044950"/>
          <p14:tracePt t="2378" x="5867400" y="3905250"/>
          <p14:tracePt t="2394" x="6127750" y="3606800"/>
          <p14:tracePt t="2411" x="6311900" y="3435350"/>
          <p14:tracePt t="2429" x="6699250" y="3251200"/>
          <p14:tracePt t="2445" x="6883400" y="3225800"/>
          <p14:tracePt t="2461" x="7073900" y="3225800"/>
          <p14:tracePt t="2478" x="7181850" y="3244850"/>
          <p14:tracePt t="2494" x="7258050" y="3276600"/>
          <p14:tracePt t="2511" x="7302500" y="3333750"/>
          <p14:tracePt t="3039" x="7461250" y="3162300"/>
          <p14:tracePt t="3053" x="7797800" y="2901950"/>
          <p14:tracePt t="3069" x="7994650" y="2781300"/>
          <p14:tracePt t="3084" x="8153400" y="2660650"/>
          <p14:tracePt t="3100" x="8356600" y="2482850"/>
          <p14:tracePt t="3116" x="8496300" y="2368550"/>
          <p14:tracePt t="3134" x="8661400" y="2273300"/>
          <p14:tracePt t="3148" x="8826500" y="2203450"/>
          <p14:tracePt t="3177" x="8959850" y="2152650"/>
          <p14:tracePt t="3210" x="8978900" y="2152650"/>
          <p14:tracePt t="3270" x="8985250" y="2152650"/>
          <p14:tracePt t="3283" x="8991600" y="2152650"/>
          <p14:tracePt t="3296" x="9004300" y="2146300"/>
          <p14:tracePt t="3310" x="9010650" y="2139950"/>
          <p14:tracePt t="3327" x="9055100" y="2101850"/>
          <p14:tracePt t="3343" x="9144000" y="2012950"/>
          <p14:tracePt t="3363" x="9309100" y="1885950"/>
          <p14:tracePt t="3377" x="9372600" y="1841500"/>
          <p14:tracePt t="3394" x="9417050" y="1816100"/>
          <p14:tracePt t="3410" x="9455150" y="1790700"/>
          <p14:tracePt t="3427" x="9480550" y="1765300"/>
          <p14:tracePt t="3443" x="9499600" y="1746250"/>
          <p14:tracePt t="3460" x="9512300" y="1727200"/>
          <p14:tracePt t="3768" x="9505950" y="1727200"/>
          <p14:tracePt t="3783" x="9499600" y="1727200"/>
          <p14:tracePt t="3796" x="9493250" y="1727200"/>
          <p14:tracePt t="3811" x="9467850" y="1720850"/>
          <p14:tracePt t="3831" x="9448800" y="1708150"/>
          <p14:tracePt t="3846" x="9436100" y="1701800"/>
          <p14:tracePt t="3866" x="9423400" y="1701800"/>
          <p14:tracePt t="3881" x="9417050" y="1701800"/>
          <p14:tracePt t="3913" x="9417050" y="1689100"/>
          <p14:tracePt t="7688" x="9480550" y="1663700"/>
          <p14:tracePt t="7703" x="9582150" y="1638300"/>
          <p14:tracePt t="7719" x="9779000" y="1587500"/>
          <p14:tracePt t="7735" x="9829800" y="1581150"/>
          <p14:tracePt t="7751" x="9842500" y="1581150"/>
          <p14:tracePt t="7766" x="9848850" y="1581150"/>
          <p14:tracePt t="7809" x="9848850" y="1587500"/>
          <p14:tracePt t="7822" x="9842500" y="1606550"/>
          <p14:tracePt t="7836" x="9613900" y="1746250"/>
          <p14:tracePt t="7857" x="9429750" y="1803400"/>
          <p14:tracePt t="7876" x="9385300" y="1809750"/>
          <p14:tracePt t="7893" x="9359900" y="1809750"/>
          <p14:tracePt t="7908" x="9353550" y="1809750"/>
          <p14:tracePt t="7923" x="9340850" y="1809750"/>
          <p14:tracePt t="7957" x="9340850" y="1803400"/>
          <p14:tracePt t="7977" x="9613900" y="1631950"/>
          <p14:tracePt t="7993" x="9791700" y="1581150"/>
          <p14:tracePt t="8010" x="9937750" y="1581150"/>
          <p14:tracePt t="8027" x="10077450" y="1631950"/>
          <p14:tracePt t="8042" x="10109200" y="1657350"/>
          <p14:tracePt t="8060" x="10121900" y="1670050"/>
          <p14:tracePt t="8075" x="10128250" y="1701800"/>
          <p14:tracePt t="8090" x="10096500" y="1797050"/>
          <p14:tracePt t="8388" x="10172700" y="1797050"/>
          <p14:tracePt t="8401" x="10267950" y="1797050"/>
          <p14:tracePt t="8415" x="10394950" y="1797050"/>
          <p14:tracePt t="8429" x="10464800" y="1797050"/>
          <p14:tracePt t="8443" x="10490200" y="1803400"/>
          <p14:tracePt t="8458" x="10502900" y="1803400"/>
          <p14:tracePt t="8547" x="10458450" y="1778000"/>
          <p14:tracePt t="8564" x="10318750" y="1695450"/>
          <p14:tracePt t="8579" x="10172700" y="1606550"/>
          <p14:tracePt t="8608" x="10013950" y="1498600"/>
          <p14:tracePt t="8623" x="9969500" y="1466850"/>
          <p14:tracePt t="8640" x="9950450" y="1447800"/>
          <p14:tracePt t="8656" x="9931400" y="1428750"/>
          <p14:tracePt t="8672" x="9925050" y="1428750"/>
          <p14:tracePt t="8691" x="9912350" y="1428750"/>
          <p14:tracePt t="8712" x="9912350" y="1422400"/>
          <p14:tracePt t="8726" x="9912350" y="1416050"/>
          <p14:tracePt t="8739" x="9912350" y="1409700"/>
          <p14:tracePt t="8756" x="9912350" y="1403350"/>
          <p14:tracePt t="8773" x="9912350" y="1397000"/>
          <p14:tracePt t="8789" x="9994900" y="1390650"/>
          <p14:tracePt t="8806" x="10058400" y="1403350"/>
          <p14:tracePt t="8823" x="10115550" y="1466850"/>
          <p14:tracePt t="8839" x="10166350" y="1536700"/>
          <p14:tracePt t="8856" x="10179050" y="1568450"/>
          <p14:tracePt t="8873" x="10191750" y="1600200"/>
          <p14:tracePt t="8890" x="10198100" y="1619250"/>
          <p14:tracePt t="8905" x="10255250" y="1670050"/>
          <p14:tracePt t="8922" x="10363200" y="1733550"/>
          <p14:tracePt t="8939" x="10426700" y="1752600"/>
          <p14:tracePt t="8956" x="10452100" y="1765300"/>
          <p14:tracePt t="8973" x="10464800" y="1771650"/>
          <p14:tracePt t="8991" x="10496550" y="1771650"/>
          <p14:tracePt t="9007" x="10502900" y="1771650"/>
          <p14:tracePt t="9022" x="10509250" y="1771650"/>
          <p14:tracePt t="9039" x="10515600" y="1771650"/>
          <p14:tracePt t="9073" x="10515600" y="1778000"/>
          <p14:tracePt t="9089" x="10325100" y="1873250"/>
          <p14:tracePt t="9104" x="10160000" y="1962150"/>
          <p14:tracePt t="9120" x="9982200" y="2051050"/>
          <p14:tracePt t="9135" x="9855200" y="2133600"/>
          <p14:tracePt t="9150" x="9639300" y="2425700"/>
          <p14:tracePt t="9165" x="9544050" y="2597150"/>
          <p14:tracePt t="9180" x="9372600" y="2946400"/>
          <p14:tracePt t="9195" x="9309100" y="3098800"/>
          <p14:tracePt t="9212" x="9277350" y="3181350"/>
          <p14:tracePt t="9227" x="9251950" y="3244850"/>
          <p14:tracePt t="9242" x="9245600" y="3257550"/>
          <p14:tracePt t="9258" x="9245600" y="3270250"/>
          <p14:tracePt t="9272" x="9245600" y="3276600"/>
          <p14:tracePt t="9289" x="9296400" y="3276600"/>
          <p14:tracePt t="9464" x="9448800" y="3136900"/>
          <p14:tracePt t="9481" x="9696450" y="2882900"/>
          <p14:tracePt t="9498" x="9886950" y="2711450"/>
          <p14:tracePt t="9514" x="10052050" y="2603500"/>
          <p14:tracePt t="9533" x="10134600" y="2540000"/>
          <p14:tracePt t="9548" x="10153650" y="2527300"/>
          <p14:tracePt t="9573" x="10166350" y="2527300"/>
          <p14:tracePt t="9683" x="10128250" y="2571750"/>
          <p14:tracePt t="9698" x="9956800" y="2717800"/>
          <p14:tracePt t="9714" x="9867900" y="2806700"/>
          <p14:tracePt t="9733" x="9798050" y="2876550"/>
          <p14:tracePt t="9750" x="9740900" y="2933700"/>
          <p14:tracePt t="9766" x="9658350" y="2997200"/>
          <p14:tracePt t="9784" x="9626600" y="3016250"/>
          <p14:tracePt t="9800" x="9594850" y="3028950"/>
          <p14:tracePt t="9816" x="9594850" y="3035300"/>
          <p14:tracePt t="10194" x="9613900" y="3016250"/>
          <p14:tracePt t="10210" x="9721850" y="2927350"/>
          <p14:tracePt t="10229" x="9829800" y="2825750"/>
          <p14:tracePt t="10245" x="9912350" y="2743200"/>
          <p14:tracePt t="10263" x="10013950" y="2647950"/>
          <p14:tracePt t="10280" x="10045700" y="2622550"/>
          <p14:tracePt t="10298" x="10052050" y="2616200"/>
          <p14:tracePt t="10314" x="10058400" y="2609850"/>
          <p14:tracePt t="10677" x="10083800" y="2578100"/>
          <p14:tracePt t="10693" x="10160000" y="2495550"/>
          <p14:tracePt t="10711" x="10242550" y="2413000"/>
          <p14:tracePt t="10727" x="10318750" y="2336800"/>
          <p14:tracePt t="10744" x="10414000" y="2241550"/>
          <p14:tracePt t="10761" x="10445750" y="2190750"/>
          <p14:tracePt t="10779" x="10458450" y="2178050"/>
          <p14:tracePt t="10795" x="10464800" y="2165350"/>
          <p14:tracePt t="11263" x="10426700" y="2165350"/>
          <p14:tracePt t="11276" x="10375900" y="2165350"/>
          <p14:tracePt t="11295" x="10229850" y="2152650"/>
          <p14:tracePt t="11311" x="10128250" y="2127250"/>
          <p14:tracePt t="11328" x="10020300" y="2089150"/>
          <p14:tracePt t="11343" x="9944100" y="2057400"/>
          <p14:tracePt t="11362" x="9899650" y="2025650"/>
          <p14:tracePt t="11379" x="9874250" y="2006600"/>
          <p14:tracePt t="11407" x="9836150" y="1987550"/>
          <p14:tracePt t="11437" x="9785350" y="1955800"/>
          <p14:tracePt t="11454" x="9766300" y="1955800"/>
          <p14:tracePt t="11470" x="9759950" y="1955800"/>
          <p14:tracePt t="11488" x="9753600" y="1955800"/>
          <p14:tracePt t="11512" x="9753600" y="1949450"/>
          <p14:tracePt t="11526" x="9893300" y="1936750"/>
          <p14:tracePt t="11541" x="10077450" y="1936750"/>
          <p14:tracePt t="11556" x="10185400" y="1962150"/>
          <p14:tracePt t="11571" x="10318750" y="2000250"/>
          <p14:tracePt t="11587" x="10388600" y="2012950"/>
          <p14:tracePt t="11603" x="10458450" y="2038350"/>
          <p14:tracePt t="11620" x="10477500" y="2044700"/>
          <p14:tracePt t="11637" x="10502900" y="2057400"/>
          <p14:tracePt t="11676" x="10502900" y="2063750"/>
          <p14:tracePt t="11693" x="10502900" y="2095500"/>
          <p14:tracePt t="11706" x="10394950" y="2184400"/>
          <p14:tracePt t="11722" x="10210800" y="2273300"/>
          <p14:tracePt t="11738" x="10077450" y="2336800"/>
          <p14:tracePt t="11754" x="9963150" y="2381250"/>
          <p14:tracePt t="11771" x="9918700" y="2400300"/>
          <p14:tracePt t="11786" x="9899650" y="2413000"/>
          <p14:tracePt t="11805" x="9886950" y="2413000"/>
          <p14:tracePt t="11821" x="9880600" y="2413000"/>
          <p14:tracePt t="11902" x="9880600" y="2406650"/>
          <p14:tracePt t="11916" x="9918700" y="2387600"/>
          <p14:tracePt t="11933" x="10052050" y="2330450"/>
          <p14:tracePt t="11949" x="10223500" y="2298700"/>
          <p14:tracePt t="11968" x="10382250" y="2298700"/>
          <p14:tracePt t="11984" x="10521950" y="2298700"/>
          <p14:tracePt t="11998" x="10598150" y="2298700"/>
          <p14:tracePt t="12013" x="10655300" y="2298700"/>
          <p14:tracePt t="12028" x="10712450" y="2305050"/>
          <p14:tracePt t="12043" x="10744200" y="2311400"/>
          <p14:tracePt t="12061" x="10763250" y="2311400"/>
          <p14:tracePt t="12076" x="10769600" y="2311400"/>
          <p14:tracePt t="12105" x="10769600" y="2317750"/>
          <p14:tracePt t="12119" x="10769600" y="2324100"/>
          <p14:tracePt t="12134" x="10636250" y="2406650"/>
          <p14:tracePt t="12149" x="10433050" y="2489200"/>
          <p14:tracePt t="12166" x="10153650" y="2578100"/>
          <p14:tracePt t="12182" x="9988550" y="2628900"/>
          <p14:tracePt t="12199" x="9861550" y="2660650"/>
          <p14:tracePt t="12216" x="9817100" y="2673350"/>
          <p14:tracePt t="12232" x="9779000" y="2692400"/>
          <p14:tracePt t="12249" x="9766300" y="2692400"/>
          <p14:tracePt t="12267" x="9759950" y="2698750"/>
          <p14:tracePt t="12281" x="9747250" y="2698750"/>
          <p14:tracePt t="12297" x="9740900" y="2698750"/>
          <p14:tracePt t="12361" x="9734550" y="2698750"/>
          <p14:tracePt t="12391" x="9728200" y="2698750"/>
          <p14:tracePt t="12451" x="9721850" y="2698750"/>
          <p14:tracePt t="12497" x="9728200" y="2692400"/>
          <p14:tracePt t="12513" x="9893300" y="2609850"/>
          <p14:tracePt t="12532" x="9994900" y="2571750"/>
          <p14:tracePt t="12551" x="10064750" y="2565400"/>
          <p14:tracePt t="12567" x="10102850" y="2565400"/>
          <p14:tracePt t="12583" x="10121900" y="2565400"/>
          <p14:tracePt t="12598" x="10140950" y="2565400"/>
          <p14:tracePt t="12612" x="10147300" y="2565400"/>
          <p14:tracePt t="12655" x="10153650" y="2571750"/>
          <p14:tracePt t="13151" x="10198100" y="2571750"/>
          <p14:tracePt t="13166" x="10331450" y="2571750"/>
          <p14:tracePt t="13182" x="10401300" y="2571750"/>
          <p14:tracePt t="13196" x="10458450" y="2590800"/>
          <p14:tracePt t="13213" x="10483850" y="2597150"/>
          <p14:tracePt t="13230" x="10502900" y="2609850"/>
          <p14:tracePt t="13249" x="10515600" y="2616200"/>
          <p14:tracePt t="13266" x="10521950" y="2635250"/>
          <p14:tracePt t="13287" x="10521950" y="2654300"/>
          <p14:tracePt t="13288" x="10521950" y="2660650"/>
          <p14:tracePt t="13319" x="10496550" y="2736850"/>
          <p14:tracePt t="13335" x="10439400" y="2794000"/>
          <p14:tracePt t="13352" x="10394950" y="2838450"/>
          <p14:tracePt t="13371" x="10331450" y="2889250"/>
          <p14:tracePt t="13386" x="10299700" y="2914650"/>
          <p14:tracePt t="13403" x="10261600" y="2940050"/>
          <p14:tracePt t="13420" x="10248900" y="2952750"/>
          <p14:tracePt t="13438" x="10229850" y="2965450"/>
          <p14:tracePt t="13453" x="10223500" y="2978150"/>
          <p14:tracePt t="13469" x="10210800" y="2990850"/>
          <p14:tracePt t="13487" x="10198100" y="2997200"/>
          <p14:tracePt t="13502" x="10179050" y="3009900"/>
          <p14:tracePt t="14160" x="10179050" y="2984500"/>
          <p14:tracePt t="14175" x="10160000" y="2863850"/>
          <p14:tracePt t="14193" x="10147300" y="2768600"/>
          <p14:tracePt t="14211" x="10121900" y="2679700"/>
          <p14:tracePt t="14228" x="10071100" y="2559050"/>
          <p14:tracePt t="14246" x="10026650" y="2476500"/>
          <p14:tracePt t="14264" x="9969500" y="2406650"/>
          <p14:tracePt t="14281" x="9855200" y="2343150"/>
          <p14:tracePt t="14301" x="9829800" y="2317750"/>
          <p14:tracePt t="14303" x="9810750" y="2311400"/>
          <p14:tracePt t="14335" x="9779000" y="2298700"/>
          <p14:tracePt t="14352" x="9766300" y="2298700"/>
          <p14:tracePt t="14368" x="9759950" y="2298700"/>
          <p14:tracePt t="14567" x="9753600" y="2298700"/>
          <p14:tracePt t="14583" x="9740900" y="2317750"/>
          <p14:tracePt t="14599" x="9715500" y="2343150"/>
          <p14:tracePt t="14619" x="9696450" y="2368550"/>
          <p14:tracePt t="14637" x="9683750" y="2432050"/>
          <p14:tracePt t="14657" x="9658350" y="2489200"/>
          <p14:tracePt t="14673" x="9652000" y="2514600"/>
          <p14:tracePt t="14701" x="9652000" y="2565400"/>
          <p14:tracePt t="14734" x="9652000" y="2603500"/>
          <p14:tracePt t="14751" x="9652000" y="2609850"/>
          <p14:tracePt t="14767" x="9652000" y="2616200"/>
          <p14:tracePt t="14784" x="9652000" y="2635250"/>
          <p14:tracePt t="14801" x="9652000" y="2647950"/>
          <p14:tracePt t="14818" x="9664700" y="2654300"/>
          <p14:tracePt t="14835" x="9677400" y="2667000"/>
          <p14:tracePt t="14851" x="9702800" y="2692400"/>
          <p14:tracePt t="14868" x="9715500" y="2705100"/>
          <p14:tracePt t="14884" x="9721850" y="2717800"/>
          <p14:tracePt t="14902" x="9734550" y="2736850"/>
          <p14:tracePt t="14920" x="9734550" y="2743200"/>
          <p14:tracePt t="14996" x="9740900" y="2749550"/>
          <p14:tracePt t="15012" x="9747250" y="2749550"/>
          <p14:tracePt t="15028" x="9759950" y="2749550"/>
          <p14:tracePt t="15043" x="9772650" y="2749550"/>
          <p14:tracePt t="15058" x="9779000" y="2749550"/>
          <p14:tracePt t="15072" x="9791700" y="2749550"/>
          <p14:tracePt t="15206" x="9798050" y="2749550"/>
          <p14:tracePt t="15222" x="9842500" y="2736850"/>
          <p14:tracePt t="15238" x="9937750" y="2679700"/>
          <p14:tracePt t="15257" x="10001250" y="2654300"/>
          <p14:tracePt t="15274" x="10039350" y="2628900"/>
          <p14:tracePt t="15292" x="10064750" y="2622550"/>
          <p14:tracePt t="15309" x="10109200" y="2597150"/>
          <p14:tracePt t="15327" x="10210800" y="2546350"/>
          <p14:tracePt t="15344" x="10255250" y="2533650"/>
          <p14:tracePt t="15361" x="10274300" y="2533650"/>
          <p14:tracePt t="15377" x="10287000" y="2533650"/>
          <p14:tracePt t="15454" x="10287000" y="2540000"/>
          <p14:tracePt t="15471" x="10280650" y="2552700"/>
          <p14:tracePt t="15487" x="10255250" y="2559050"/>
          <p14:tracePt t="15504" x="10236200" y="2578100"/>
          <p14:tracePt t="15522" x="10223500" y="2590800"/>
          <p14:tracePt t="15539" x="10217150" y="2597150"/>
          <p14:tracePt t="15556" x="10210800" y="2597150"/>
          <p14:tracePt t="15571" x="10204450" y="2597150"/>
          <p14:tracePt t="16667" x="10147300" y="2647950"/>
          <p14:tracePt t="16684" x="9817100" y="2889250"/>
          <p14:tracePt t="16704" x="9639300" y="3054350"/>
          <p14:tracePt t="16723" x="9607550" y="3086100"/>
          <p14:tracePt t="16741" x="9594850" y="3098800"/>
          <p14:tracePt t="16759" x="9588500" y="3098800"/>
          <p14:tracePt t="16779" x="9639300" y="3079750"/>
          <p14:tracePt t="16799" x="9823450" y="2965450"/>
          <p14:tracePt t="16832" x="10096500" y="2857500"/>
          <p14:tracePt t="16850" x="10147300" y="2844800"/>
          <p14:tracePt t="16869" x="10172700" y="2844800"/>
          <p14:tracePt t="16885" x="10185400" y="2844800"/>
          <p14:tracePt t="16900" x="10191750" y="2851150"/>
          <p14:tracePt t="16917" x="10115550" y="3016250"/>
          <p14:tracePt t="16936" x="9861550" y="3295650"/>
          <p14:tracePt t="16953" x="9779000" y="3365500"/>
          <p14:tracePt t="16971" x="9766300" y="3378200"/>
          <p14:tracePt t="16989" x="9747250" y="3397250"/>
          <p14:tracePt t="17006" x="9766300" y="3403600"/>
          <p14:tracePt t="17022" x="9861550" y="3371850"/>
          <p14:tracePt t="17038" x="9982200" y="3321050"/>
          <p14:tracePt t="17055" x="10096500" y="3263900"/>
          <p14:tracePt t="17072" x="10191750" y="3225800"/>
          <p14:tracePt t="17089" x="10217150" y="3213100"/>
          <p14:tracePt t="17106" x="10229850" y="3213100"/>
          <p14:tracePt t="17123" x="10236200" y="3213100"/>
          <p14:tracePt t="17138" x="10236200" y="3232150"/>
          <p14:tracePt t="17153" x="10121900" y="3409950"/>
          <p14:tracePt t="17169" x="9461500" y="3892550"/>
          <p14:tracePt t="17186" x="8953500" y="4171950"/>
          <p14:tracePt t="17204" x="8318500" y="4438650"/>
          <p14:tracePt t="17223" x="7346950" y="4629150"/>
          <p14:tracePt t="17240" x="6946900" y="4610100"/>
          <p14:tracePt t="17257" x="6711950" y="4533900"/>
          <p14:tracePt t="17273" x="6362700" y="4324350"/>
          <p14:tracePt t="17291" x="6038850" y="3981450"/>
          <p14:tracePt t="17308" x="5930900" y="3683000"/>
          <p14:tracePt t="17325" x="5892800" y="3511550"/>
          <p14:tracePt t="17343" x="5918200" y="3136900"/>
          <p14:tracePt t="17361" x="5918200" y="3124200"/>
          <p14:tracePt t="17704" x="5848350" y="2990850"/>
          <p14:tracePt t="17721" x="5715000" y="2787650"/>
          <p14:tracePt t="17739" x="5543550" y="2438400"/>
          <p14:tracePt t="17757" x="5340350" y="2076450"/>
          <p14:tracePt t="17774" x="5168900" y="1866900"/>
          <p14:tracePt t="17793" x="5060950" y="1752600"/>
          <p14:tracePt t="17810" x="4540250" y="1511300"/>
          <p14:tracePt t="17831" x="4178300" y="1485900"/>
          <p14:tracePt t="17865" x="3575050" y="1473200"/>
          <p14:tracePt t="17881" x="3397250" y="1460500"/>
          <p14:tracePt t="17900" x="3302000" y="1435100"/>
          <p14:tracePt t="17918" x="3257550" y="1409700"/>
          <p14:tracePt t="17938" x="3219450" y="1358900"/>
          <p14:tracePt t="17957" x="3213100" y="1346200"/>
          <p14:tracePt t="17975" x="3206750" y="1320800"/>
          <p14:tracePt t="17994" x="3206750" y="1308100"/>
          <p14:tracePt t="18028" x="3200400" y="1301750"/>
          <p14:tracePt t="18045" x="3194050" y="1295400"/>
          <p14:tracePt t="18063" x="3187700" y="1270000"/>
          <p14:tracePt t="18081" x="3130550" y="1174750"/>
          <p14:tracePt t="18101" x="3079750" y="1041400"/>
          <p14:tracePt t="18119" x="3016250" y="850900"/>
          <p14:tracePt t="18137" x="2978150" y="755650"/>
          <p14:tracePt t="18156" x="2889250" y="660400"/>
          <p14:tracePt t="18175" x="2749550" y="577850"/>
          <p14:tracePt t="18193" x="2508250" y="508000"/>
          <p14:tracePt t="18210" x="2387600" y="495300"/>
          <p14:tracePt t="18229" x="2216150" y="514350"/>
          <p14:tracePt t="18246" x="2051050" y="565150"/>
          <p14:tracePt t="18264" x="2025650" y="571500"/>
          <p14:tracePt t="18281" x="2000250" y="584200"/>
          <p14:tracePt t="18298" x="1962150" y="635000"/>
          <p14:tracePt t="18316" x="1949450" y="711200"/>
          <p14:tracePt t="18334" x="1962150" y="800100"/>
          <p14:tracePt t="18351" x="1968500" y="939800"/>
          <p14:tracePt t="18368" x="1943100" y="1231900"/>
          <p14:tracePt t="18385" x="1905000" y="1460500"/>
          <p14:tracePt t="18403" x="1752600" y="2114550"/>
          <p14:tracePt t="18421" x="1689100" y="2425700"/>
          <p14:tracePt t="18437" x="1612900" y="2927350"/>
          <p14:tracePt t="18452" x="1441450" y="3651250"/>
          <p14:tracePt t="18469" x="1339850" y="4013200"/>
          <p14:tracePt t="18484" x="1270000" y="4495800"/>
          <p14:tracePt t="18499" x="1200150" y="4895850"/>
          <p14:tracePt t="18515" x="1200150" y="5073650"/>
          <p14:tracePt t="18531" x="1301750" y="5511800"/>
          <p14:tracePt t="18548" x="1397000" y="5727700"/>
          <p14:tracePt t="18565" x="1543050" y="6083300"/>
          <p14:tracePt t="18582" x="1619250" y="6280150"/>
          <p14:tracePt t="18599" x="1676400" y="6388100"/>
          <p14:tracePt t="18617" x="1714500" y="6445250"/>
          <p14:tracePt t="18904" x="2717800" y="6686550"/>
          <p14:tracePt t="18921" x="3092450" y="6629400"/>
          <p14:tracePt t="18936" x="3530600" y="6565900"/>
          <p14:tracePt t="18954" x="4095750" y="6426200"/>
          <p14:tracePt t="18971" x="4330700" y="6362700"/>
          <p14:tracePt t="18991" x="5156200" y="6032500"/>
          <p14:tracePt t="19008" x="5765800" y="5689600"/>
          <p14:tracePt t="19024" x="6165850" y="5537200"/>
          <p14:tracePt t="19043" x="6565900" y="5410200"/>
          <p14:tracePt t="19059" x="6940550" y="5060950"/>
          <p14:tracePt t="19076" x="7258050" y="4660900"/>
          <p14:tracePt t="19092" x="7467600" y="4095750"/>
          <p14:tracePt t="19109" x="7543800" y="3409950"/>
          <p14:tracePt t="19126" x="7321550" y="2406650"/>
          <p14:tracePt t="19142" x="6997700" y="1708150"/>
          <p14:tracePt t="19160" x="6845300" y="1244600"/>
          <p14:tracePt t="19176" x="6750050" y="882650"/>
          <p14:tracePt t="19193" x="6642100" y="571500"/>
          <p14:tracePt t="19209" x="6584950" y="450850"/>
          <p14:tracePt t="19227" x="6534150" y="381000"/>
          <p14:tracePt t="19245" x="6508750" y="368300"/>
          <p14:tracePt t="19549" x="6413500" y="349250"/>
          <p14:tracePt t="19567" x="6121400" y="292100"/>
          <p14:tracePt t="19586" x="5581650" y="120650"/>
          <p14:tracePt t="19604" x="5276850" y="12700"/>
          <p14:tracePt t="19624" x="4984750" y="0"/>
          <p14:tracePt t="19643" x="4921250" y="0"/>
          <p14:tracePt t="19663" x="4870450" y="0"/>
          <p14:tracePt t="19682" x="4781550" y="0"/>
          <p14:tracePt t="19714" x="4419600" y="0"/>
          <p14:tracePt t="19747" x="4216400" y="19050"/>
          <p14:tracePt t="19763" x="4140200" y="31750"/>
          <p14:tracePt t="19782" x="3949700" y="95250"/>
          <p14:tracePt t="19800" x="3619500" y="311150"/>
          <p14:tracePt t="19819" x="2921000" y="673100"/>
          <p14:tracePt t="19837" x="2520950" y="927100"/>
          <p14:tracePt t="19853" x="2324100" y="1117600"/>
          <p14:tracePt t="19872" x="1911350" y="1390650"/>
          <p14:tracePt t="19890" x="1644650" y="1720850"/>
          <p14:tracePt t="19906" x="1562100" y="1835150"/>
          <p14:tracePt t="19925" x="1155700" y="2463800"/>
          <p14:tracePt t="19942" x="1047750" y="2679700"/>
          <p14:tracePt t="19959" x="927100" y="3213100"/>
          <p14:tracePt t="19976" x="908050" y="3740150"/>
          <p14:tracePt t="19993" x="920750" y="3892550"/>
          <p14:tracePt t="20011" x="1047750" y="4197350"/>
          <p14:tracePt t="20029" x="1301750" y="4508500"/>
          <p14:tracePt t="20046" x="1612900" y="4679950"/>
          <p14:tracePt t="20063" x="1816100" y="4794250"/>
          <p14:tracePt t="20081" x="2171700" y="4940300"/>
          <p14:tracePt t="20098" x="2520950" y="4965700"/>
          <p14:tracePt t="20114" x="2901950" y="4876800"/>
          <p14:tracePt t="20131" x="3276600" y="4686300"/>
          <p14:tracePt t="20147" x="3689350" y="4483100"/>
          <p14:tracePt t="20164" x="4527550" y="4064000"/>
          <p14:tracePt t="20180" x="4953000" y="3898900"/>
          <p14:tracePt t="20197" x="5365750" y="3759200"/>
          <p14:tracePt t="20215" x="5499100" y="3702050"/>
          <p14:tracePt t="20232" x="5651500" y="3625850"/>
          <p14:tracePt t="20250" x="5715000" y="3587750"/>
          <p14:tracePt t="20268" x="5797550" y="3498850"/>
          <p14:tracePt t="20286" x="5835650" y="3321050"/>
          <p14:tracePt t="20304" x="5803900" y="3105150"/>
          <p14:tracePt t="20325" x="5727700" y="2762250"/>
          <p14:tracePt t="20342" x="5727700" y="2406650"/>
          <p14:tracePt t="20360" x="5727700" y="2000250"/>
          <p14:tracePt t="20377" x="5715000" y="1778000"/>
          <p14:tracePt t="20394" x="5638800" y="1492250"/>
          <p14:tracePt t="20414" x="5435600" y="1155700"/>
          <p14:tracePt t="20432" x="4940300" y="984250"/>
          <p14:tracePt t="20450" x="3695700" y="939800"/>
          <p14:tracePt t="20466" x="3333750" y="1016000"/>
          <p14:tracePt t="20484" x="2832100" y="1168400"/>
          <p14:tracePt t="20501" x="2628900" y="1289050"/>
          <p14:tracePt t="20520" x="2120900" y="1657350"/>
          <p14:tracePt t="20537" x="1676400" y="2247900"/>
          <p14:tracePt t="20554" x="1206500" y="2895600"/>
          <p14:tracePt t="20571" x="1054100" y="3289300"/>
          <p14:tracePt t="20588" x="1041400" y="3575050"/>
          <p14:tracePt t="20606" x="1060450" y="3708400"/>
          <p14:tracePt t="20624" x="1136650" y="3924300"/>
          <p14:tracePt t="20909" x="1238250" y="3873500"/>
          <p14:tracePt t="20928" x="1371600" y="3803650"/>
          <p14:tracePt t="20947" x="1485900" y="3746500"/>
          <p14:tracePt t="20968" x="1504950" y="3733800"/>
          <p14:tracePt t="20989" x="1517650" y="3733800"/>
          <p14:tracePt t="21008" x="1562100" y="3721100"/>
          <p14:tracePt t="21033" x="1981200" y="3651250"/>
          <p14:tracePt t="21064" x="2330450" y="3708400"/>
          <p14:tracePt t="21081" x="2419350" y="3752850"/>
          <p14:tracePt t="21100" x="2559050" y="3898900"/>
          <p14:tracePt t="21121" x="2635250" y="4133850"/>
          <p14:tracePt t="21141" x="2647950" y="4394200"/>
          <p14:tracePt t="21160" x="2590800" y="4565650"/>
          <p14:tracePt t="21499" x="2673350" y="4527550"/>
          <p14:tracePt t="21516" x="2870200" y="4445000"/>
          <p14:tracePt t="21535" x="3270250" y="4349750"/>
          <p14:tracePt t="21554" x="3384550" y="4349750"/>
          <p14:tracePt t="21572" x="3473450" y="4368800"/>
          <p14:tracePt t="21596" x="3562350" y="4413250"/>
          <p14:tracePt t="21629" x="3606800" y="4508500"/>
          <p14:tracePt t="21948" x="3689350" y="4464050"/>
          <p14:tracePt t="21967" x="3822700" y="4368800"/>
          <p14:tracePt t="21986" x="3968750" y="4248150"/>
          <p14:tracePt t="22005" x="4089400" y="4133850"/>
          <p14:tracePt t="22025" x="4286250" y="3994150"/>
          <p14:tracePt t="22043" x="4330700" y="3968750"/>
          <p14:tracePt t="22062" x="4368800" y="3949700"/>
          <p14:tracePt t="22081" x="4381500" y="3937000"/>
          <p14:tracePt t="22112" x="4432300" y="4032250"/>
          <p14:tracePt t="22145" x="4425950" y="4241800"/>
          <p14:tracePt t="22165" x="4394200" y="4324350"/>
          <p14:tracePt t="22183" x="4254500" y="4527550"/>
          <p14:tracePt t="22205" x="4152900" y="4673600"/>
          <p14:tracePt t="22225" x="4076700" y="4762500"/>
          <p14:tracePt t="22245" x="3949700" y="4908550"/>
          <p14:tracePt t="22265" x="3937000" y="4933950"/>
          <p14:tracePt t="22285" x="3930650" y="4946650"/>
          <p14:tracePt t="22303" x="3930650" y="4953000"/>
          <p14:tracePt t="22322" x="4000500" y="4914900"/>
          <p14:tracePt t="22340" x="4292600" y="4800600"/>
          <p14:tracePt t="22359" x="4597400" y="4692650"/>
          <p14:tracePt t="22377" x="5454650" y="4292600"/>
          <p14:tracePt t="22395" x="5975350" y="4019550"/>
          <p14:tracePt t="22413" x="7004050" y="3511550"/>
          <p14:tracePt t="22431" x="7620000" y="3079750"/>
          <p14:tracePt t="22449" x="7880350" y="2857500"/>
          <p14:tracePt t="22468" x="8121650" y="2635250"/>
          <p14:tracePt t="22487" x="8223250" y="2597150"/>
          <p14:tracePt t="22506" x="8305800" y="2584450"/>
          <p14:tracePt t="22526" x="8343900" y="2597150"/>
          <p14:tracePt t="22738" x="8445500" y="2533650"/>
          <p14:tracePt t="22758" x="8585200" y="2393950"/>
          <p14:tracePt t="22779" x="8724900" y="2209800"/>
          <p14:tracePt t="22800" x="8788400" y="2095500"/>
          <p14:tracePt t="22822" x="8832850" y="2000250"/>
          <p14:tracePt t="22844" x="8864600" y="1854200"/>
          <p14:tracePt t="22878" x="8864600" y="1733550"/>
          <p14:tracePt t="22897" x="8864600" y="1619250"/>
          <p14:tracePt t="22914" x="8864600" y="1549400"/>
          <p14:tracePt t="22931" x="8877300" y="1492250"/>
          <p14:tracePt t="22950" x="8883650" y="1460500"/>
          <p14:tracePt t="22972" x="8883650" y="1447800"/>
          <p14:tracePt t="22990" x="8890000" y="1441450"/>
          <p14:tracePt t="23025" x="8896350" y="1441450"/>
          <p14:tracePt t="23046" x="8902700" y="1435100"/>
          <p14:tracePt t="23182" x="8902700" y="1441450"/>
          <p14:tracePt t="23199" x="8902700" y="1466850"/>
          <p14:tracePt t="23217" x="8902700" y="1524000"/>
          <p14:tracePt t="23235" x="8807450" y="1797050"/>
          <p14:tracePt t="23255" x="8699500" y="2082800"/>
          <p14:tracePt t="23274" x="8483600" y="2349500"/>
          <p14:tracePt t="23295" x="8210550" y="2844800"/>
          <p14:tracePt t="23314" x="8102600" y="3041650"/>
          <p14:tracePt t="23334" x="7950200" y="3308350"/>
          <p14:tracePt t="23354" x="7905750" y="3378200"/>
          <p14:tracePt t="23374" x="7880350" y="3422650"/>
          <p14:tracePt t="23393" x="7867650" y="3498850"/>
          <p14:tracePt t="23413" x="7874000" y="3625850"/>
          <p14:tracePt t="23432" x="7931150" y="3765550"/>
          <p14:tracePt t="23453" x="8020050" y="3879850"/>
          <p14:tracePt t="23473" x="8077200" y="3949700"/>
          <p14:tracePt t="23494" x="8324850" y="4121150"/>
          <p14:tracePt t="23513" x="8731250" y="4222750"/>
          <p14:tracePt t="23533" x="9017000" y="4305300"/>
          <p14:tracePt t="23552" x="9175750" y="4368800"/>
          <p14:tracePt t="23571" x="9334500" y="4406900"/>
          <p14:tracePt t="23591" x="9950450" y="4152900"/>
          <p14:tracePt t="23612" x="10464800" y="3803650"/>
          <p14:tracePt t="23630" x="10623550" y="3708400"/>
          <p14:tracePt t="23649" x="11156950" y="3384550"/>
          <p14:tracePt t="23668" x="11341100" y="3251200"/>
          <p14:tracePt t="23686" x="11569700" y="3060700"/>
          <p14:tracePt t="23706" x="11741150" y="2787650"/>
          <p14:tracePt t="23725" x="11887200" y="2393950"/>
          <p14:tracePt t="23744" x="11906250" y="2095500"/>
          <p14:tracePt t="23763" x="11836400" y="1746250"/>
          <p14:tracePt t="23782" x="11677650" y="1536700"/>
          <p14:tracePt t="23800" x="11461750" y="1352550"/>
          <p14:tracePt t="23820" x="11182350" y="1143000"/>
          <p14:tracePt t="23839" x="10661650" y="958850"/>
          <p14:tracePt t="23860" x="10223500" y="1035050"/>
          <p14:tracePt t="23877" x="9842500" y="1250950"/>
          <p14:tracePt t="23895" x="9486900" y="1397000"/>
          <p14:tracePt t="23913" x="9232900" y="1568450"/>
          <p14:tracePt t="23932" x="9099550" y="1695450"/>
          <p14:tracePt t="23951" x="8966200" y="1822450"/>
          <p14:tracePt t="23972" x="8705850" y="2171700"/>
          <p14:tracePt t="23991" x="8559800" y="2438400"/>
          <p14:tracePt t="24010" x="8356600" y="3003550"/>
          <p14:tracePt t="24031" x="8324850" y="3143250"/>
          <p14:tracePt t="24049" x="8305800" y="3340100"/>
          <p14:tracePt t="24070" x="8305800" y="3390900"/>
          <p14:tracePt t="27403" x="8331200" y="3397250"/>
          <p14:tracePt t="27422" x="8382000" y="3409950"/>
          <p14:tracePt t="27443" x="8426450" y="3429000"/>
          <p14:tracePt t="27462" x="8451850" y="3454400"/>
          <p14:tracePt t="27484" x="8496300" y="3517900"/>
          <p14:tracePt t="27505" x="8509000" y="3556000"/>
          <p14:tracePt t="27848" x="8528050" y="3530600"/>
          <p14:tracePt t="27868" x="8553450" y="3473450"/>
          <p14:tracePt t="27889" x="8572500" y="3435350"/>
          <p14:tracePt t="27912" x="8585200" y="3416300"/>
          <p14:tracePt t="27932" x="8591550" y="3403600"/>
          <p14:tracePt t="27957" x="8591550" y="3397250"/>
          <p14:tracePt t="28005" x="8597900" y="3384550"/>
          <p14:tracePt t="28025" x="8616950" y="3359150"/>
          <p14:tracePt t="28047" x="8661400" y="3321050"/>
          <p14:tracePt t="28067" x="8718550" y="3244850"/>
          <p14:tracePt t="28088" x="8820150" y="3136900"/>
          <p14:tracePt t="28109" x="8972550" y="2990850"/>
          <p14:tracePt t="28130" x="9144000" y="2876550"/>
          <p14:tracePt t="28151" x="9220200" y="2832100"/>
          <p14:tracePt t="28171" x="9245600" y="2819400"/>
          <p14:tracePt t="28191" x="9251950" y="2819400"/>
          <p14:tracePt t="28275" x="9251950" y="2813050"/>
          <p14:tracePt t="28293" x="9232900" y="2806700"/>
          <p14:tracePt t="28312" x="9131300" y="2774950"/>
          <p14:tracePt t="28334" x="8978900" y="2762250"/>
          <p14:tracePt t="28353" x="8839200" y="2755900"/>
          <p14:tracePt t="28375" x="8718550" y="2755900"/>
          <p14:tracePt t="28393" x="8667750" y="2755900"/>
          <p14:tracePt t="28411" x="8610600" y="2755900"/>
          <p14:tracePt t="28428" x="8578850" y="2755900"/>
          <p14:tracePt t="28447" x="8566150" y="2755900"/>
          <p14:tracePt t="30857" x="8610600" y="2755900"/>
          <p14:tracePt t="30875" x="8743950" y="2768600"/>
          <p14:tracePt t="30895" x="8953500" y="2794000"/>
          <p14:tracePt t="30915" x="9080500" y="2844800"/>
          <p14:tracePt t="30936" x="9182100" y="2901950"/>
          <p14:tracePt t="30957" x="9321800" y="2997200"/>
          <p14:tracePt t="30978" x="9455150" y="3092450"/>
          <p14:tracePt t="30997" x="9531350" y="3162300"/>
          <p14:tracePt t="31021" x="9652000" y="3333750"/>
          <p14:tracePt t="31054" x="9709150" y="3562350"/>
          <p14:tracePt t="31074" x="9709150" y="3581400"/>
          <p14:tracePt t="31093" x="9709150" y="3600450"/>
          <p14:tracePt t="31110" x="9709150" y="3606800"/>
          <p14:tracePt t="31129" x="9690100" y="3619500"/>
          <p14:tracePt t="31148" x="9677400" y="3625850"/>
          <p14:tracePt t="31168" x="9544050" y="3689350"/>
          <p14:tracePt t="31189" x="9353550" y="3759200"/>
          <p14:tracePt t="31211" x="9201150" y="3841750"/>
          <p14:tracePt t="31231" x="9093200" y="3905250"/>
          <p14:tracePt t="31251" x="8985250" y="3968750"/>
          <p14:tracePt t="31270" x="8921750" y="3994150"/>
          <p14:tracePt t="31549" x="8953500" y="3981450"/>
          <p14:tracePt t="31568" x="9004300" y="3956050"/>
          <p14:tracePt t="31590" x="9048750" y="3930650"/>
          <p14:tracePt t="31611" x="9067800" y="3930650"/>
          <p14:tracePt t="31633" x="9080500" y="3930650"/>
          <p14:tracePt t="31651" x="9093200" y="3930650"/>
          <p14:tracePt t="31673" x="9112250" y="3943350"/>
          <p14:tracePt t="31703" x="9163050" y="3962400"/>
          <p14:tracePt t="31724" x="9175750" y="3968750"/>
          <p14:tracePt t="31745" x="9194800" y="3968750"/>
          <p14:tracePt t="31764" x="9207500" y="3975100"/>
          <p14:tracePt t="31784" x="9232900" y="3975100"/>
          <p14:tracePt t="31803" x="9258300" y="3975100"/>
          <p14:tracePt t="31822" x="9309100" y="3962400"/>
          <p14:tracePt t="31841" x="9359900" y="3905250"/>
          <p14:tracePt t="31862" x="9429750" y="3816350"/>
          <p14:tracePt t="31882" x="9486900" y="3740150"/>
          <p14:tracePt t="31902" x="9518650" y="3695700"/>
          <p14:tracePt t="31923" x="9531350" y="3683000"/>
          <p14:tracePt t="31943" x="9550400" y="3657600"/>
          <p14:tracePt t="31963" x="9512300" y="3625850"/>
          <p14:tracePt t="31984" x="9359900" y="3587750"/>
          <p14:tracePt t="32004" x="9010650" y="3606800"/>
          <p14:tracePt t="32024" x="8890000" y="3632200"/>
          <p14:tracePt t="32043" x="8851900" y="3644900"/>
          <p14:tracePt t="32064" x="8826500" y="3651250"/>
          <p14:tracePt t="32084" x="8820150" y="3651250"/>
          <p14:tracePt t="32106" x="8820150" y="3657600"/>
          <p14:tracePt t="32124" x="8820150" y="3689350"/>
          <p14:tracePt t="32141" x="8858250" y="3752850"/>
          <p14:tracePt t="32161" x="9137650" y="3898900"/>
          <p14:tracePt t="32181" x="9398000" y="3917950"/>
          <p14:tracePt t="32201" x="9613900" y="3841750"/>
          <p14:tracePt t="32222" x="9759950" y="3746500"/>
          <p14:tracePt t="32242" x="9804400" y="3689350"/>
          <p14:tracePt t="32262" x="9823450" y="3644900"/>
          <p14:tracePt t="32283" x="9829800" y="3619500"/>
          <p14:tracePt t="32303" x="9652000" y="3556000"/>
          <p14:tracePt t="32324" x="9378950" y="3568700"/>
          <p14:tracePt t="32343" x="9207500" y="3594100"/>
          <p14:tracePt t="32364" x="9105900" y="3619500"/>
          <p14:tracePt t="32384" x="9074150" y="3625850"/>
          <p14:tracePt t="32406" x="9067800" y="3625850"/>
          <p14:tracePt t="32425" x="9061450" y="3625850"/>
          <p14:tracePt t="32467" x="9061450" y="3632200"/>
          <p14:tracePt t="32485" x="9061450" y="3657600"/>
          <p14:tracePt t="32503" x="9074150" y="3733800"/>
          <p14:tracePt t="32522" x="9074150" y="3752850"/>
          <p14:tracePt t="32889" x="9201150" y="3752850"/>
          <p14:tracePt t="32908" x="9398000" y="3746500"/>
          <p14:tracePt t="32929" x="9734550" y="3727450"/>
          <p14:tracePt t="32951" x="9982200" y="3708400"/>
          <p14:tracePt t="32973" x="10134600" y="3695700"/>
          <p14:tracePt t="32995" x="10172700" y="3683000"/>
          <p14:tracePt t="33016" x="10179050" y="3683000"/>
          <p14:tracePt t="33038" x="10185400" y="3670300"/>
          <p14:tracePt t="33069" x="9950450" y="3397250"/>
          <p14:tracePt t="33097" x="9709150" y="3270250"/>
          <p14:tracePt t="33119" x="9493250" y="3225800"/>
          <p14:tracePt t="33141" x="9226550" y="3219450"/>
          <p14:tracePt t="33162" x="8877300" y="3327400"/>
          <p14:tracePt t="33182" x="8597900" y="3511550"/>
          <p14:tracePt t="33203" x="8464550" y="3632200"/>
          <p14:tracePt t="33224" x="8248650" y="3778250"/>
          <p14:tracePt t="33246" x="8153400" y="3905250"/>
          <p14:tracePt t="33268" x="8115300" y="4013200"/>
          <p14:tracePt t="33288" x="8121650" y="4076700"/>
          <p14:tracePt t="33309" x="8197850" y="4178300"/>
          <p14:tracePt t="33331" x="8528050" y="4362450"/>
          <p14:tracePt t="33351" x="8934450" y="4464050"/>
          <p14:tracePt t="33371" x="9550400" y="4419600"/>
          <p14:tracePt t="33390" x="10026650" y="4286250"/>
          <p14:tracePt t="33411" x="11093450" y="3848100"/>
          <p14:tracePt t="33431" x="11684000" y="3429000"/>
          <p14:tracePt t="33451" x="11849100" y="3282950"/>
          <p14:tracePt t="33473" x="11995150" y="3041650"/>
          <p14:tracePt t="33494" x="12039600" y="2794000"/>
          <p14:tracePt t="33514" x="11918950" y="2559050"/>
          <p14:tracePt t="33534" x="11658600" y="2406650"/>
          <p14:tracePt t="33555" x="10801350" y="2197100"/>
          <p14:tracePt t="33575" x="10198100" y="2254250"/>
          <p14:tracePt t="33594" x="9855200" y="2349500"/>
          <p14:tracePt t="33614" x="9525000" y="2489200"/>
          <p14:tracePt t="33633" x="9309100" y="2616200"/>
          <p14:tracePt t="33653" x="9163050" y="2698750"/>
          <p14:tracePt t="33673" x="8997950" y="2844800"/>
          <p14:tracePt t="33694" x="8769350" y="3143250"/>
          <p14:tracePt t="33715" x="8661400" y="3244850"/>
          <p14:tracePt t="33736" x="8464550" y="3530600"/>
          <p14:tracePt t="33757" x="8413750" y="3651250"/>
          <p14:tracePt t="33778" x="8407400" y="3721100"/>
          <p14:tracePt t="33799" x="8699500" y="3943350"/>
          <p14:tracePt t="33822" x="9245600" y="4044950"/>
          <p14:tracePt t="33842" x="9677400" y="3987800"/>
          <p14:tracePt t="33861" x="10668000" y="3689350"/>
          <p14:tracePt t="33882" x="11214100" y="3429000"/>
          <p14:tracePt t="33902" x="11468100" y="3232150"/>
          <p14:tracePt t="33923" x="11696700" y="3073400"/>
          <p14:tracePt t="33943" x="11804650" y="2908300"/>
          <p14:tracePt t="33965" x="11823700" y="2813050"/>
          <p14:tracePt t="33986" x="11645900" y="2673350"/>
          <p14:tracePt t="34007" x="10890250" y="2540000"/>
          <p14:tracePt t="34028" x="10083800" y="2571750"/>
          <p14:tracePt t="34049" x="9810750" y="2628900"/>
          <p14:tracePt t="34070" x="9613900" y="2692400"/>
          <p14:tracePt t="34091" x="9531350" y="2730500"/>
          <p14:tracePt t="34113" x="9429750" y="2806700"/>
          <p14:tracePt t="34135" x="9264650" y="2946400"/>
          <p14:tracePt t="34156" x="9080500" y="3054350"/>
          <p14:tracePt t="34178" x="8896350" y="3314700"/>
          <p14:tracePt t="34198" x="8813800" y="3492500"/>
          <p14:tracePt t="34221" x="8705850" y="3810000"/>
          <p14:tracePt t="34241" x="8686800" y="3873500"/>
          <p14:tracePt t="34263" x="8686800" y="3898900"/>
          <p14:tracePt t="34284" x="8686800" y="3911600"/>
          <p14:tracePt t="34303" x="8826500" y="3975100"/>
          <p14:tracePt t="34323" x="9036050" y="4013200"/>
          <p14:tracePt t="34344" x="9271000" y="4013200"/>
          <p14:tracePt t="34365" x="9544050" y="4006850"/>
          <p14:tracePt t="34386" x="9702800" y="4006850"/>
          <p14:tracePt t="34407" x="9855200" y="4006850"/>
          <p14:tracePt t="34428" x="10172700" y="3981450"/>
          <p14:tracePt t="34447" x="10452100" y="3949700"/>
          <p14:tracePt t="34467" x="10534650" y="3911600"/>
          <p14:tracePt t="34487" x="10610850" y="3867150"/>
          <p14:tracePt t="34508" x="10731500" y="3727450"/>
          <p14:tracePt t="34530" x="10814050" y="3549650"/>
          <p14:tracePt t="34552" x="10814050" y="3365500"/>
          <p14:tracePt t="34571" x="10763250" y="3282950"/>
          <p14:tracePt t="34593" x="10394950" y="3073400"/>
          <p14:tracePt t="34615" x="9823450" y="3022600"/>
          <p14:tracePt t="34635" x="9309100" y="3067050"/>
          <p14:tracePt t="34655" x="9010650" y="3130550"/>
          <p14:tracePt t="34676" x="8540750" y="3321050"/>
          <p14:tracePt t="34697" x="8420100" y="3359150"/>
          <p14:tracePt t="34719" x="8388350" y="3384550"/>
          <p14:tracePt t="34741" x="8337550" y="3429000"/>
          <p14:tracePt t="34762" x="8255000" y="3530600"/>
          <p14:tracePt t="34784" x="8204200" y="3663950"/>
          <p14:tracePt t="34806" x="8229600" y="3829050"/>
          <p14:tracePt t="34828" x="8623300" y="4095750"/>
          <p14:tracePt t="34849" x="9156700" y="4216400"/>
          <p14:tracePt t="34872" x="9861550" y="4222750"/>
          <p14:tracePt t="34892" x="10534650" y="4121150"/>
          <p14:tracePt t="34913" x="11017250" y="3937000"/>
          <p14:tracePt t="34933" x="11315700" y="3689350"/>
          <p14:tracePt t="34955" x="11499850" y="3524250"/>
          <p14:tracePt t="34977" x="11569700" y="3403600"/>
          <p14:tracePt t="34999" x="11557000" y="3289300"/>
          <p14:tracePt t="35022" x="10890250" y="2978150"/>
          <p14:tracePt t="35044" x="9715500" y="2901950"/>
          <p14:tracePt t="35065" x="9182100" y="2965450"/>
          <p14:tracePt t="35084" x="8985250" y="3022600"/>
          <p14:tracePt t="35104" x="8718550" y="3155950"/>
          <p14:tracePt t="35126" x="8578850" y="3244850"/>
          <p14:tracePt t="35147" x="8483600" y="3314700"/>
          <p14:tracePt t="35169" x="8356600" y="3409950"/>
          <p14:tracePt t="35191" x="8229600" y="3638550"/>
          <p14:tracePt t="35212" x="8204200" y="3708400"/>
          <p14:tracePt t="35237" x="8210550" y="3816350"/>
          <p14:tracePt t="35258" x="8356600" y="3994150"/>
          <p14:tracePt t="35281" x="8591550" y="4140200"/>
          <p14:tracePt t="35303" x="8794750" y="4222750"/>
          <p14:tracePt t="35655" x="8902700" y="4127500"/>
          <p14:tracePt t="35676" x="9239250" y="3663950"/>
          <p14:tracePt t="35699" x="9569450" y="3003550"/>
          <p14:tracePt t="35723" x="9683750" y="2628900"/>
          <p14:tracePt t="35744" x="9779000" y="2279650"/>
          <p14:tracePt t="35767" x="9893300" y="1873250"/>
          <p14:tracePt t="35786" x="9950450" y="1619250"/>
          <p14:tracePt t="35806" x="9969500" y="1536700"/>
          <p14:tracePt t="35828" x="9969500" y="1511300"/>
          <p14:tracePt t="35849" x="9956800" y="1492250"/>
          <p14:tracePt t="35870" x="9944100" y="1485900"/>
          <p14:tracePt t="35892" x="9925050" y="1485900"/>
          <p14:tracePt t="36154" x="9823450" y="1543050"/>
          <p14:tracePt t="36178" x="9518650" y="1708150"/>
          <p14:tracePt t="36200" x="9404350" y="1752600"/>
          <p14:tracePt t="36222" x="9372600" y="1758950"/>
          <p14:tracePt t="36246" x="9359900" y="1758950"/>
          <p14:tracePt t="36553" x="9353550" y="1758950"/>
          <p14:tracePt t="36573" x="9340850" y="1758950"/>
          <p14:tracePt t="36594" x="9309100" y="1758950"/>
          <p14:tracePt t="36615" x="9277350" y="1771650"/>
          <p14:tracePt t="36638" x="9239250" y="1784350"/>
          <p14:tracePt t="36663" x="9201150" y="1797050"/>
          <p14:tracePt t="36684" x="9175750" y="1803400"/>
          <p14:tracePt t="36707" x="9163050" y="1816100"/>
          <p14:tracePt t="36735" x="9144000" y="1816100"/>
          <p14:tracePt t="36756" x="9131300" y="1816100"/>
          <p14:tracePt t="36969" x="9137650" y="1809750"/>
          <p14:tracePt t="36992" x="9194800" y="1771650"/>
          <p14:tracePt t="37016" x="9385300" y="1670050"/>
          <p14:tracePt t="37040" x="9632950" y="1612900"/>
          <p14:tracePt t="37063" x="9747250" y="1600200"/>
          <p14:tracePt t="37086" x="9798050" y="1600200"/>
          <p14:tracePt t="37106" x="9804400" y="1600200"/>
          <p14:tracePt t="37154" x="9798050" y="1600200"/>
          <p14:tracePt t="37177" x="9486900" y="1670050"/>
          <p14:tracePt t="37196" x="9347200" y="1701800"/>
          <p14:tracePt t="37219" x="9137650" y="1758950"/>
          <p14:tracePt t="37242" x="8972550" y="1797050"/>
          <p14:tracePt t="37264" x="8915400" y="1809750"/>
          <p14:tracePt t="37287" x="8902700" y="1822450"/>
          <p14:tracePt t="37311" x="8896350" y="1822450"/>
          <p14:tracePt t="37351" x="8953500" y="1803400"/>
          <p14:tracePt t="37371" x="9124950" y="1765300"/>
          <p14:tracePt t="37393" x="9398000" y="1758950"/>
          <p14:tracePt t="37418" x="9658350" y="1758950"/>
          <p14:tracePt t="37439" x="9906000" y="1752600"/>
          <p14:tracePt t="37459" x="10077450" y="1752600"/>
          <p14:tracePt t="37480" x="10236200" y="1752600"/>
          <p14:tracePt t="37501" x="10496550" y="1714500"/>
          <p14:tracePt t="37524" x="10661650" y="1651000"/>
          <p14:tracePt t="37546" x="10756900" y="1606550"/>
          <p14:tracePt t="37568" x="10877550" y="1511300"/>
          <p14:tracePt t="37591" x="10947400" y="1428750"/>
          <p14:tracePt t="37612" x="11010900" y="1301750"/>
          <p14:tracePt t="37634" x="11049000" y="1054100"/>
          <p14:tracePt t="37655" x="11061700" y="882650"/>
          <p14:tracePt t="37678" x="11042650" y="736600"/>
          <p14:tracePt t="37699" x="10826750" y="584200"/>
          <p14:tracePt t="37721" x="10204450" y="539750"/>
          <p14:tracePt t="37743" x="9474200" y="717550"/>
          <p14:tracePt t="37763" x="8978900" y="933450"/>
          <p14:tracePt t="37784" x="8629650" y="1054100"/>
          <p14:tracePt t="37804" x="8286750" y="1295400"/>
          <p14:tracePt t="37826" x="8128000" y="1466850"/>
          <p14:tracePt t="37848" x="8007350" y="1638300"/>
          <p14:tracePt t="37870" x="7912100" y="1854200"/>
          <p14:tracePt t="37892" x="7893050" y="1930400"/>
          <p14:tracePt t="37915" x="7918450" y="2025650"/>
          <p14:tracePt t="37937" x="8121650" y="2197100"/>
          <p14:tracePt t="37960" x="9213850" y="2482850"/>
          <p14:tracePt t="37985" x="9855200" y="2470150"/>
          <p14:tracePt t="38005" x="10439400" y="2279650"/>
          <p14:tracePt t="38027" x="10941050" y="2025650"/>
          <p14:tracePt t="38048" x="11233150" y="1733550"/>
          <p14:tracePt t="38070" x="11436350" y="1492250"/>
          <p14:tracePt t="38092" x="11576050" y="1181100"/>
          <p14:tracePt t="38114" x="11601450" y="933450"/>
          <p14:tracePt t="38135" x="11328400" y="654050"/>
          <p14:tracePt t="38158" x="10179050" y="546100"/>
          <p14:tracePt t="38179" x="9556750" y="660400"/>
          <p14:tracePt t="38201" x="8985250" y="857250"/>
          <p14:tracePt t="38221" x="8820150" y="908050"/>
          <p14:tracePt t="38244" x="8616950" y="1028700"/>
          <p14:tracePt t="38266" x="8382000" y="1282700"/>
          <p14:tracePt t="38288" x="8172450" y="1524000"/>
          <p14:tracePt t="38309" x="7988300" y="1854200"/>
          <p14:tracePt t="38332" x="7969250" y="1943100"/>
          <p14:tracePt t="38356" x="8039100" y="2108200"/>
          <p14:tracePt t="38378" x="8578850" y="2400300"/>
          <p14:tracePt t="38400" x="9512300" y="2520950"/>
          <p14:tracePt t="38422" x="10299700" y="2419350"/>
          <p14:tracePt t="38445" x="11144250" y="2152650"/>
          <p14:tracePt t="38467" x="11626850" y="1898650"/>
          <p14:tracePt t="38488" x="11785600" y="1733550"/>
          <p14:tracePt t="38509" x="11842750" y="1631950"/>
          <p14:tracePt t="38534" x="11817350" y="1422400"/>
          <p14:tracePt t="38555" x="11341100" y="1035050"/>
          <p14:tracePt t="38578" x="10293350" y="793750"/>
          <p14:tracePt t="38600" x="9461500" y="863600"/>
          <p14:tracePt t="38621" x="9105900" y="939800"/>
          <p14:tracePt t="38642" x="8928100" y="1022350"/>
          <p14:tracePt t="38664" x="8763000" y="1136650"/>
          <p14:tracePt t="38685" x="8496300" y="1409700"/>
          <p14:tracePt t="38708" x="8388350" y="1644650"/>
          <p14:tracePt t="38731" x="8375650" y="1816100"/>
          <p14:tracePt t="38752" x="8782050" y="2203450"/>
          <p14:tracePt t="38774" x="10090150" y="2305050"/>
          <p14:tracePt t="38795" x="11779250" y="1847850"/>
          <p14:tracePt t="38817" x="12052300" y="1708150"/>
          <p14:tracePt t="38902" x="12077700" y="952500"/>
          <p14:tracePt t="38924" x="10693400" y="850900"/>
          <p14:tracePt t="38947" x="10128250" y="1022350"/>
          <p14:tracePt t="38971" x="9239250" y="1358900"/>
          <p14:tracePt t="38995" x="8858250" y="1593850"/>
          <p14:tracePt t="39018" x="8693150" y="1797050"/>
          <p14:tracePt t="39040" x="8655050" y="1847850"/>
          <p14:tracePt t="39062" x="8648700" y="1866900"/>
          <p14:tracePt t="39086" x="8972550" y="2057400"/>
          <p14:tracePt t="39108" x="9912350" y="2089150"/>
          <p14:tracePt t="39129" x="10598150" y="1981200"/>
          <p14:tracePt t="39150" x="11283950" y="1797050"/>
          <p14:tracePt t="39172" x="11563350" y="1644650"/>
          <p14:tracePt t="39193" x="11620500" y="1581150"/>
          <p14:tracePt t="39215" x="11658600" y="1422400"/>
          <p14:tracePt t="39239" x="11156950" y="1092200"/>
          <p14:tracePt t="39261" x="10744200" y="1035050"/>
          <p14:tracePt t="39281" x="9569450" y="1250950"/>
          <p14:tracePt t="39302" x="9055100" y="1390650"/>
          <p14:tracePt t="39325" x="8864600" y="1492250"/>
          <p14:tracePt t="39348" x="8680450" y="1708150"/>
          <p14:tracePt t="39372" x="8604250" y="1784350"/>
          <p14:tracePt t="39395" x="8534400" y="1905000"/>
          <p14:tracePt t="39420" x="8610600" y="2139950"/>
          <p14:tracePt t="39443" x="9436100" y="2362200"/>
          <p14:tracePt t="39470" x="10483850" y="2216150"/>
          <p14:tracePt t="39492" x="11176000" y="1917700"/>
          <p14:tracePt t="39513" x="11537950" y="1733550"/>
          <p14:tracePt t="39536" x="11734800" y="1473200"/>
          <p14:tracePt t="39559" x="11772900" y="1212850"/>
          <p14:tracePt t="39582" x="11436350" y="876300"/>
          <p14:tracePt t="39604" x="10668000" y="641350"/>
          <p14:tracePt t="39626" x="9925050" y="730250"/>
          <p14:tracePt t="39648" x="9525000" y="876300"/>
          <p14:tracePt t="39670" x="9391650" y="946150"/>
          <p14:tracePt t="39693" x="9347200" y="977900"/>
          <p14:tracePt t="39716" x="9321800" y="990600"/>
          <p14:tracePt t="39740" x="9309100" y="1003300"/>
          <p14:tracePt t="39763" x="9277350" y="1047750"/>
          <p14:tracePt t="39786" x="9175750" y="1384300"/>
          <p14:tracePt t="39809" x="9163050" y="1644650"/>
          <p14:tracePt t="39832" x="9175750" y="1892300"/>
          <p14:tracePt t="39855" x="9201150" y="2006600"/>
          <p14:tracePt t="39877" x="9283700" y="2165350"/>
          <p14:tracePt t="40164" x="9347200" y="2038350"/>
          <p14:tracePt t="40188" x="10026650" y="1352550"/>
          <p14:tracePt t="40211" x="10871200" y="876300"/>
          <p14:tracePt t="40234" x="11563350" y="723900"/>
          <p14:tracePt t="40347" x="11785600" y="2108200"/>
          <p14:tracePt t="40373" x="10725150" y="2343150"/>
          <p14:tracePt t="40395" x="9556750" y="2317750"/>
          <p14:tracePt t="40419" x="9245600" y="2197100"/>
          <p14:tracePt t="40441" x="9061450" y="1885950"/>
          <p14:tracePt t="40466" x="9467850" y="908050"/>
          <p14:tracePt t="40487" x="9728200" y="679450"/>
          <p14:tracePt t="40511" x="10642600" y="0"/>
          <p14:tracePt t="40534" x="11271250" y="19050"/>
          <p14:tracePt t="40554" x="11480800" y="114300"/>
          <p14:tracePt t="40576" x="11747500" y="450850"/>
          <p14:tracePt t="40599" x="11849100" y="1162050"/>
          <p14:tracePt t="40622" x="11506200" y="1828800"/>
          <p14:tracePt t="40644" x="10890250" y="2279650"/>
          <p14:tracePt t="40667" x="9925050" y="2711450"/>
          <p14:tracePt t="40689" x="9283700" y="2736850"/>
          <p14:tracePt t="40711" x="8883650" y="2571750"/>
          <p14:tracePt t="40733" x="8712200" y="2400300"/>
          <p14:tracePt t="40757" x="8769350" y="1803400"/>
          <p14:tracePt t="40780" x="9321800" y="1035050"/>
          <p14:tracePt t="40801" x="9639300" y="742950"/>
          <p14:tracePt t="40824" x="9982200" y="495300"/>
          <p14:tracePt t="40847" x="10458450" y="476250"/>
          <p14:tracePt t="40869" x="10750550" y="819150"/>
          <p14:tracePt t="40891" x="10985500" y="1574800"/>
          <p14:tracePt t="40914" x="10890250" y="2120900"/>
          <p14:tracePt t="40937" x="10687050" y="2317750"/>
          <p14:tracePt t="40960" x="10039350" y="2540000"/>
          <p14:tracePt t="40983" x="9359900" y="2470150"/>
          <p14:tracePt t="41006" x="8750300" y="2273300"/>
          <p14:tracePt t="41033" x="8515350" y="1809750"/>
          <p14:tracePt t="41056" x="8655050" y="1301750"/>
          <p14:tracePt t="41078" x="8972550" y="1003300"/>
          <p14:tracePt t="41100" x="9575800" y="527050"/>
          <p14:tracePt t="41123" x="10185400" y="406400"/>
          <p14:tracePt t="41145" x="10566400" y="520700"/>
          <p14:tracePt t="41166" x="10883900" y="958850"/>
          <p14:tracePt t="41188" x="10947400" y="1524000"/>
          <p14:tracePt t="41210" x="10744200" y="1860550"/>
          <p14:tracePt t="41233" x="10045700" y="2298700"/>
          <p14:tracePt t="41255" x="9690100" y="2355850"/>
          <p14:tracePt t="41278" x="8718550" y="2216150"/>
          <p14:tracePt t="41301" x="8477250" y="2019300"/>
          <p14:tracePt t="41324" x="8356600" y="1397000"/>
          <p14:tracePt t="41350" x="9067800" y="647700"/>
          <p14:tracePt t="41372" x="9423400" y="241300"/>
          <p14:tracePt t="41396" x="9645650" y="133350"/>
          <p14:tracePt t="41422" x="10172700" y="203200"/>
          <p14:tracePt t="41444" x="10572750" y="844550"/>
          <p14:tracePt t="41467" x="10636250" y="1663700"/>
          <p14:tracePt t="41491" x="10496550" y="2159000"/>
          <p14:tracePt t="41515" x="10013950" y="2419350"/>
          <p14:tracePt t="41538" x="9290050" y="2374900"/>
          <p14:tracePt t="41560" x="8826500" y="2108200"/>
          <p14:tracePt t="41582" x="8648700" y="1708150"/>
          <p14:tracePt t="41605" x="9118600" y="920750"/>
          <p14:tracePt t="41628" x="9721850" y="228600"/>
          <p14:tracePt t="41651" x="9944100" y="88900"/>
          <p14:tracePt t="41676" x="10350500" y="88900"/>
          <p14:tracePt t="41700" x="10972800" y="1397000"/>
          <p14:tracePt t="41724" x="10864850" y="2444750"/>
          <p14:tracePt t="41746" x="10604500" y="2705100"/>
          <p14:tracePt t="41770" x="9766300" y="2978150"/>
          <p14:tracePt t="41793" x="9201150" y="2933700"/>
          <p14:tracePt t="41815" x="8604250" y="2781300"/>
          <p14:tracePt t="41839" x="7924800" y="2686050"/>
          <p14:tracePt t="41861" x="7327900" y="2762250"/>
          <p14:tracePt t="41884" x="7048500" y="2813050"/>
          <p14:tracePt t="41907" x="6940550" y="2838450"/>
          <p14:tracePt t="43115" x="7239000" y="2933700"/>
          <p14:tracePt t="43141" x="7715250" y="3187700"/>
          <p14:tracePt t="43167" x="7988300" y="3702050"/>
          <p14:tracePt t="43192" x="7950200" y="4051300"/>
          <p14:tracePt t="43216" x="7804150" y="4267200"/>
          <p14:tracePt t="43241" x="7620000" y="4508500"/>
          <p14:tracePt t="43265" x="7416800" y="4667250"/>
          <p14:tracePt t="43289" x="7404100" y="46736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C209-82A2-4D8D-9540-C161C7F1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Case</a:t>
            </a:r>
            <a:endParaRPr lang="en-BE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6E1B74-7BF8-4DF6-92EB-B682F11A2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57067" y="2125266"/>
            <a:ext cx="3453359" cy="1691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1FDBA9-7ED6-4C8F-86D1-07878246D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5414" y="2160212"/>
            <a:ext cx="3296264" cy="1656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710359-B754-4DC5-B422-160107E602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8510" y="2971206"/>
            <a:ext cx="1925933" cy="26344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E5A403-D2ED-48F9-9EB8-FCA24A81BFA6}"/>
              </a:ext>
            </a:extLst>
          </p:cNvPr>
          <p:cNvSpPr txBox="1"/>
          <p:nvPr/>
        </p:nvSpPr>
        <p:spPr>
          <a:xfrm>
            <a:off x="5234646" y="1049413"/>
            <a:ext cx="21160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Click in case</a:t>
            </a:r>
          </a:p>
          <a:p>
            <a:r>
              <a:rPr lang="en-GB" sz="1500" dirty="0"/>
              <a:t>Open components</a:t>
            </a:r>
          </a:p>
          <a:p>
            <a:r>
              <a:rPr lang="en-GB" sz="1500" dirty="0"/>
              <a:t>Simple &gt; </a:t>
            </a:r>
            <a:r>
              <a:rPr lang="en-GB" sz="1500" dirty="0" err="1"/>
              <a:t>profecional</a:t>
            </a:r>
            <a:endParaRPr lang="en-GB" sz="1500" dirty="0"/>
          </a:p>
          <a:p>
            <a:r>
              <a:rPr lang="en-GB" sz="1500" dirty="0"/>
              <a:t>Project/price </a:t>
            </a:r>
            <a:endParaRPr lang="en-BE" sz="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E4CCB0-1CD1-4AE8-BE7F-1A1E074C91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284" y="4076302"/>
            <a:ext cx="2895335" cy="13128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462BDF-BB49-4C0F-B5B9-151D2F3A0107}"/>
              </a:ext>
            </a:extLst>
          </p:cNvPr>
          <p:cNvSpPr txBox="1"/>
          <p:nvPr/>
        </p:nvSpPr>
        <p:spPr>
          <a:xfrm>
            <a:off x="1153369" y="4534318"/>
            <a:ext cx="129355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</a:rPr>
              <a:t>Bottom Plate?</a:t>
            </a:r>
            <a:endParaRPr lang="en-BE" sz="1500" dirty="0">
              <a:solidFill>
                <a:schemeClr val="bg1"/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45CE063-5236-4849-B5E8-77AB0ABF33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16553" y="5473303"/>
            <a:ext cx="365522" cy="3655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105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90"/>
    </mc:Choice>
    <mc:Fallback xmlns="">
      <p:transition spd="slow" advTm="38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2" x="6813550" y="4686300"/>
          <p14:tracePt t="622" x="5765800" y="4724400"/>
          <p14:tracePt t="626" x="4864100" y="4724400"/>
          <p14:tracePt t="637" x="3943350" y="4762500"/>
          <p14:tracePt t="655" x="2374900" y="4762500"/>
          <p14:tracePt t="670" x="787400" y="4775200"/>
          <p14:tracePt t="689" x="0" y="4813300"/>
          <p14:tracePt t="705" x="0" y="4902200"/>
          <p14:tracePt t="736" x="0" y="5137150"/>
          <p14:tracePt t="771" x="0" y="5365750"/>
          <p14:tracePt t="804" x="0" y="5378450"/>
          <p14:tracePt t="830" x="0" y="5384800"/>
          <p14:tracePt t="837" x="0" y="5391150"/>
          <p14:tracePt t="853" x="25400" y="5410200"/>
          <p14:tracePt t="870" x="152400" y="5416550"/>
          <p14:tracePt t="886" x="355600" y="5416550"/>
          <p14:tracePt t="902" x="806450" y="5308600"/>
          <p14:tracePt t="921" x="1479550" y="5016500"/>
          <p14:tracePt t="937" x="1835150" y="4819650"/>
          <p14:tracePt t="953" x="2228850" y="4679950"/>
          <p14:tracePt t="970" x="2343150" y="4648200"/>
          <p14:tracePt t="986" x="2406650" y="4629150"/>
          <p14:tracePt t="1004" x="2432050" y="4622800"/>
          <p14:tracePt t="1035" x="2438400" y="4622800"/>
          <p14:tracePt t="1054" x="2451100" y="4622800"/>
          <p14:tracePt t="1070" x="2495550" y="4673600"/>
          <p14:tracePt t="1071" x="2508250" y="4730750"/>
          <p14:tracePt t="1086" x="2508250" y="4845050"/>
          <p14:tracePt t="1104" x="2482850" y="4959350"/>
          <p14:tracePt t="1121" x="2406650" y="5092700"/>
          <p14:tracePt t="1136" x="2298700" y="5245100"/>
          <p14:tracePt t="1410" x="2419350" y="5130800"/>
          <p14:tracePt t="1417" x="2755900" y="4914900"/>
          <p14:tracePt t="1424" x="2825750" y="4864100"/>
          <p14:tracePt t="1435" x="2984500" y="4718050"/>
          <p14:tracePt t="1470" x="3759200" y="4108450"/>
          <p14:tracePt t="1503" x="4457700" y="3632200"/>
          <p14:tracePt t="1538" x="4832350" y="3486150"/>
          <p14:tracePt t="1555" x="4908550" y="3448050"/>
          <p14:tracePt t="1570" x="4914900" y="3448050"/>
          <p14:tracePt t="1585" x="4927600" y="3448050"/>
          <p14:tracePt t="1602" x="4946650" y="3441700"/>
          <p14:tracePt t="1620" x="4991100" y="3422650"/>
          <p14:tracePt t="1635" x="5187950" y="3321050"/>
          <p14:tracePt t="1652" x="5289550" y="3276600"/>
          <p14:tracePt t="1668" x="5403850" y="3238500"/>
          <p14:tracePt t="1685" x="5524500" y="3200400"/>
          <p14:tracePt t="1703" x="5664200" y="3175000"/>
          <p14:tracePt t="8301" x="5581650" y="3105150"/>
          <p14:tracePt t="8309" x="5448300" y="3016250"/>
          <p14:tracePt t="8317" x="5353050" y="2940050"/>
          <p14:tracePt t="8332" x="5276850" y="2908300"/>
          <p14:tracePt t="8349" x="5054600" y="2800350"/>
          <p14:tracePt t="8363" x="4883150" y="2743200"/>
          <p14:tracePt t="8380" x="4737100" y="2692400"/>
          <p14:tracePt t="8414" x="4425950" y="2635250"/>
          <p14:tracePt t="8447" x="4203700" y="2622550"/>
          <p14:tracePt t="8480" x="4165600" y="2609850"/>
          <p14:tracePt t="8498" x="4146550" y="2603500"/>
          <p14:tracePt t="8513" x="4140200" y="2603500"/>
          <p14:tracePt t="8546" x="4140200" y="2641600"/>
          <p14:tracePt t="8563" x="4114800" y="2743200"/>
          <p14:tracePt t="8580" x="3841750" y="3035300"/>
          <p14:tracePt t="8596" x="3492500" y="3282950"/>
          <p14:tracePt t="8614" x="3232150" y="3403600"/>
          <p14:tracePt t="8632" x="3098800" y="3435350"/>
          <p14:tracePt t="8646" x="3003550" y="3441700"/>
          <p14:tracePt t="8662" x="2927350" y="3441700"/>
          <p14:tracePt t="8679" x="2895600" y="3422650"/>
          <p14:tracePt t="8696" x="2882900" y="3416300"/>
          <p14:tracePt t="8713" x="2870200" y="3409950"/>
          <p14:tracePt t="9040" x="2806700" y="3409950"/>
          <p14:tracePt t="9049" x="2755900" y="3409950"/>
          <p14:tracePt t="9054" x="2711450" y="3403600"/>
          <p14:tracePt t="9065" x="2673350" y="3403600"/>
          <p14:tracePt t="9081" x="2628900" y="3403600"/>
          <p14:tracePt t="9096" x="2597150" y="3403600"/>
          <p14:tracePt t="9114" x="2584450" y="3403600"/>
          <p14:tracePt t="9147" x="2527300" y="3321050"/>
          <p14:tracePt t="9180" x="2476500" y="3187700"/>
          <p14:tracePt t="9212" x="2470150" y="3111500"/>
          <p14:tracePt t="9229" x="2470150" y="3079750"/>
          <p14:tracePt t="9245" x="2470150" y="3048000"/>
          <p14:tracePt t="9262" x="2463800" y="3028950"/>
          <p14:tracePt t="9280" x="2457450" y="3016250"/>
          <p14:tracePt t="9295" x="2438400" y="2997200"/>
          <p14:tracePt t="9313" x="2413000" y="2984500"/>
          <p14:tracePt t="9329" x="2393950" y="2984500"/>
          <p14:tracePt t="9348" x="2355850" y="2984500"/>
          <p14:tracePt t="9364" x="2336800" y="2984500"/>
          <p14:tracePt t="9380" x="2311400" y="2997200"/>
          <p14:tracePt t="9395" x="2298700" y="3009900"/>
          <p14:tracePt t="9412" x="2273300" y="3016250"/>
          <p14:tracePt t="9430" x="2254250" y="3028950"/>
          <p14:tracePt t="9446" x="2235200" y="3048000"/>
          <p14:tracePt t="9463" x="2216150" y="3060700"/>
          <p14:tracePt t="9480" x="2203450" y="3067050"/>
          <p14:tracePt t="9499" x="2190750" y="3079750"/>
          <p14:tracePt t="9514" x="2139950" y="3117850"/>
          <p14:tracePt t="9528" x="2070100" y="3206750"/>
          <p14:tracePt t="9546" x="2012950" y="3263900"/>
          <p14:tracePt t="9563" x="1987550" y="3295650"/>
          <p14:tracePt t="9578" x="1968500" y="3321050"/>
          <p14:tracePt t="9596" x="1943100" y="3346450"/>
          <p14:tracePt t="9613" x="1930400" y="3359150"/>
          <p14:tracePt t="9628" x="1924050" y="3365500"/>
          <p14:tracePt t="9664" x="1936750" y="3346450"/>
          <p14:tracePt t="9678" x="2146300" y="3117850"/>
          <p14:tracePt t="9696" x="2590800" y="2736850"/>
          <p14:tracePt t="9712" x="3111500" y="2482850"/>
          <p14:tracePt t="9728" x="3282950" y="2393950"/>
          <p14:tracePt t="9748" x="3333750" y="2368550"/>
          <p14:tracePt t="9761" x="3346450" y="2362200"/>
          <p14:tracePt t="9778" x="3346450" y="2368550"/>
          <p14:tracePt t="9795" x="3346450" y="2393950"/>
          <p14:tracePt t="9813" x="3340100" y="2419350"/>
          <p14:tracePt t="9817" x="3302000" y="2457450"/>
          <p14:tracePt t="9831" x="3117850" y="2590800"/>
          <p14:tracePt t="9846" x="2921000" y="2787650"/>
          <p14:tracePt t="9862" x="2749550" y="2933700"/>
          <p14:tracePt t="9879" x="2603500" y="3009900"/>
          <p14:tracePt t="9896" x="2540000" y="3035300"/>
          <p14:tracePt t="9911" x="2527300" y="3041650"/>
          <p14:tracePt t="9930" x="2514600" y="3041650"/>
          <p14:tracePt t="9945" x="2514600" y="3035300"/>
          <p14:tracePt t="9961" x="2584450" y="2933700"/>
          <p14:tracePt t="9979" x="2641600" y="2857500"/>
          <p14:tracePt t="9996" x="2654300" y="2832100"/>
          <p14:tracePt t="10030" x="2660650" y="2832100"/>
          <p14:tracePt t="10045" x="2673350" y="2851150"/>
          <p14:tracePt t="10063" x="2616200" y="2952750"/>
          <p14:tracePt t="10079" x="2425700" y="3117850"/>
          <p14:tracePt t="10095" x="2286000" y="3263900"/>
          <p14:tracePt t="10112" x="2247900" y="3302000"/>
          <p14:tracePt t="10130" x="2222500" y="3327400"/>
          <p14:tracePt t="10146" x="2209800" y="3340100"/>
          <p14:tracePt t="10235" x="2209800" y="3327400"/>
          <p14:tracePt t="10243" x="2216150" y="3314700"/>
          <p14:tracePt t="10251" x="2216150" y="3308350"/>
          <p14:tracePt t="10261" x="2222500" y="3295650"/>
          <p14:tracePt t="10278" x="2222500" y="3289300"/>
          <p14:tracePt t="10299" x="2222500" y="3270250"/>
          <p14:tracePt t="10311" x="2222500" y="3263900"/>
          <p14:tracePt t="10328" x="2241550" y="3251200"/>
          <p14:tracePt t="10345" x="2247900" y="3244850"/>
          <p14:tracePt t="10361" x="2266950" y="3225800"/>
          <p14:tracePt t="10379" x="2419350" y="3168650"/>
          <p14:tracePt t="10396" x="2584450" y="3111500"/>
          <p14:tracePt t="10412" x="2686050" y="3079750"/>
          <p14:tracePt t="10431" x="2749550" y="3048000"/>
          <p14:tracePt t="10446" x="2787650" y="3035300"/>
          <p14:tracePt t="10461" x="2800350" y="3035300"/>
          <p14:tracePt t="10536" x="2794000" y="3041650"/>
          <p14:tracePt t="10543" x="2787650" y="3041650"/>
          <p14:tracePt t="10551" x="2762250" y="3048000"/>
          <p14:tracePt t="10561" x="2730500" y="3067050"/>
          <p14:tracePt t="10578" x="2654300" y="3098800"/>
          <p14:tracePt t="10595" x="2571750" y="3124200"/>
          <p14:tracePt t="10613" x="2476500" y="3155950"/>
          <p14:tracePt t="10629" x="2432050" y="3181350"/>
          <p14:tracePt t="10644" x="2362200" y="3219450"/>
          <p14:tracePt t="10661" x="2273300" y="3289300"/>
          <p14:tracePt t="10678" x="2171700" y="3378200"/>
          <p14:tracePt t="10696" x="2108200" y="3435350"/>
          <p14:tracePt t="10712" x="2095500" y="3448050"/>
          <p14:tracePt t="10728" x="2082800" y="3454400"/>
          <p14:tracePt t="10745" x="2076450" y="3467100"/>
          <p14:tracePt t="10761" x="2070100" y="3467100"/>
          <p14:tracePt t="10980" x="2457450" y="3155950"/>
          <p14:tracePt t="10988" x="2667000" y="2946400"/>
          <p14:tracePt t="10997" x="2933700" y="2711450"/>
          <p14:tracePt t="11011" x="3429000" y="2393950"/>
          <p14:tracePt t="11028" x="3568700" y="2254250"/>
          <p14:tracePt t="11044" x="3619500" y="2216150"/>
          <p14:tracePt t="11061" x="3625850" y="2209800"/>
          <p14:tracePt t="11079" x="3632200" y="2216150"/>
          <p14:tracePt t="11095" x="3632200" y="2254250"/>
          <p14:tracePt t="11112" x="3625850" y="2286000"/>
          <p14:tracePt t="11127" x="3613150" y="2311400"/>
          <p14:tracePt t="11145" x="3606800" y="2324100"/>
          <p14:tracePt t="11163" x="3606800" y="2343150"/>
          <p14:tracePt t="12304" x="3613150" y="2343150"/>
          <p14:tracePt t="12425" x="3613150" y="2355850"/>
          <p14:tracePt t="12447" x="3613150" y="2362200"/>
          <p14:tracePt t="12455" x="3613150" y="23685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>
            <a:extLst>
              <a:ext uri="{FF2B5EF4-FFF2-40B4-BE49-F238E27FC236}">
                <a16:creationId xmlns:a16="http://schemas.microsoft.com/office/drawing/2014/main" id="{EB79296B-9B96-40B6-BA32-A741852A6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nl-BE" dirty="0"/>
              <a:t>References</a:t>
            </a:r>
          </a:p>
        </p:txBody>
      </p:sp>
    </p:spTree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1|3.5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9"/>
</p:tagLst>
</file>

<file path=ppt/theme/theme1.xml><?xml version="1.0" encoding="utf-8"?>
<a:theme xmlns:a="http://schemas.openxmlformats.org/drawingml/2006/main" name="Presentatie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Presentatie</Template>
  <TotalTime>902</TotalTime>
  <Words>1316</Words>
  <Application>Microsoft Office PowerPoint</Application>
  <PresentationFormat>On-screen Show (4:3)</PresentationFormat>
  <Paragraphs>402</Paragraphs>
  <Slides>8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Arial</vt:lpstr>
      <vt:lpstr>Presentatie</vt:lpstr>
      <vt:lpstr>Internet clock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</vt:lpstr>
      <vt:lpstr>References</vt:lpstr>
    </vt:vector>
  </TitlesOfParts>
  <Company>PHL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Evy Schröter</dc:creator>
  <cp:lastModifiedBy>alexander K.</cp:lastModifiedBy>
  <cp:revision>64</cp:revision>
  <dcterms:created xsi:type="dcterms:W3CDTF">2013-03-26T10:10:44Z</dcterms:created>
  <dcterms:modified xsi:type="dcterms:W3CDTF">2020-05-15T19:53:11Z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PSDescription">
    <vt:lpwstr/>
  </property>
  <property fmtid="{D5CDD505-2E9C-101B-9397-08002B2CF9AE}" pid="3" name="Owner">
    <vt:lpwstr/>
  </property>
  <property fmtid="{D5CDD505-2E9C-101B-9397-08002B2CF9AE}" pid="4" name="Status">
    <vt:lpwstr/>
  </property>
</Properties>
</file>